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34" r:id="rId3"/>
    <p:sldId id="337" r:id="rId4"/>
    <p:sldId id="338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1" d="100"/>
          <a:sy n="81" d="100"/>
        </p:scale>
        <p:origin x="642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88722" y="1088740"/>
            <a:ext cx="7528558" cy="468996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スーツケースの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取り間違いが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多発しています！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DDBF40-8100-5795-CD19-30B5CA185B95}"/>
              </a:ext>
            </a:extLst>
          </p:cNvPr>
          <p:cNvSpPr txBox="1"/>
          <p:nvPr/>
        </p:nvSpPr>
        <p:spPr>
          <a:xfrm>
            <a:off x="417228" y="449705"/>
            <a:ext cx="9071546" cy="59585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スーツケースの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取り間違いが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多発しています！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6"/>
            <a:ext cx="9639062" cy="354140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791980" y="374755"/>
            <a:ext cx="8322040" cy="30237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スーツケースの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取り間違いに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F55BF88-01EA-286F-3735-E5E0BFB9D281}"/>
              </a:ext>
            </a:extLst>
          </p:cNvPr>
          <p:cNvSpPr txBox="1"/>
          <p:nvPr/>
        </p:nvSpPr>
        <p:spPr>
          <a:xfrm>
            <a:off x="3379835" y="4234406"/>
            <a:ext cx="63762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同じような色や形のカバンが多い場所では特にご注意ください。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18D7F81-045A-2112-9ED7-45FFCF33ECEC}"/>
              </a:ext>
            </a:extLst>
          </p:cNvPr>
          <p:cNvGrpSpPr/>
          <p:nvPr/>
        </p:nvGrpSpPr>
        <p:grpSpPr>
          <a:xfrm>
            <a:off x="362490" y="3834409"/>
            <a:ext cx="2735056" cy="2735056"/>
            <a:chOff x="1010420" y="880738"/>
            <a:chExt cx="2735056" cy="273505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D861851-274F-748A-B2A0-62664DDD41C4}"/>
                </a:ext>
              </a:extLst>
            </p:cNvPr>
            <p:cNvGrpSpPr/>
            <p:nvPr/>
          </p:nvGrpSpPr>
          <p:grpSpPr>
            <a:xfrm>
              <a:off x="1010420" y="880738"/>
              <a:ext cx="2735056" cy="2735056"/>
              <a:chOff x="-2547477" y="569558"/>
              <a:chExt cx="2735056" cy="2735056"/>
            </a:xfrm>
          </p:grpSpPr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FD0BCF46-8E9D-07FB-7DF1-7BA7A1AC897A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100D000F-047C-517A-2886-D3101190F2C8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343922D-14E4-4296-ECEE-47C422707B53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B3D8626-3209-A3FB-5921-46FEEE7D99F5}"/>
                </a:ext>
              </a:extLst>
            </p:cNvPr>
            <p:cNvSpPr/>
            <p:nvPr/>
          </p:nvSpPr>
          <p:spPr bwMode="auto">
            <a:xfrm rot="900000">
              <a:off x="3227569" y="1121413"/>
              <a:ext cx="158872" cy="45054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0E4C06D-0AF0-C016-B25D-E2D34D613735}"/>
                </a:ext>
              </a:extLst>
            </p:cNvPr>
            <p:cNvSpPr/>
            <p:nvPr/>
          </p:nvSpPr>
          <p:spPr>
            <a:xfrm>
              <a:off x="1677529" y="2355711"/>
              <a:ext cx="424880" cy="867434"/>
            </a:xfrm>
            <a:custGeom>
              <a:avLst/>
              <a:gdLst>
                <a:gd name="csX0" fmla="*/ 250943 w 753253"/>
                <a:gd name="csY0" fmla="*/ 78289 h 1537840"/>
                <a:gd name="csX1" fmla="*/ 242960 w 753253"/>
                <a:gd name="csY1" fmla="*/ 90130 h 1537840"/>
                <a:gd name="csX2" fmla="*/ 239364 w 753253"/>
                <a:gd name="csY2" fmla="*/ 107939 h 1537840"/>
                <a:gd name="csX3" fmla="*/ 239364 w 753253"/>
                <a:gd name="csY3" fmla="*/ 413577 h 1537840"/>
                <a:gd name="csX4" fmla="*/ 513890 w 753253"/>
                <a:gd name="csY4" fmla="*/ 413577 h 1537840"/>
                <a:gd name="csX5" fmla="*/ 513890 w 753253"/>
                <a:gd name="csY5" fmla="*/ 107939 h 1537840"/>
                <a:gd name="csX6" fmla="*/ 510295 w 753253"/>
                <a:gd name="csY6" fmla="*/ 90130 h 1537840"/>
                <a:gd name="csX7" fmla="*/ 502311 w 753253"/>
                <a:gd name="csY7" fmla="*/ 78289 h 1537840"/>
                <a:gd name="csX8" fmla="*/ 501604 w 753253"/>
                <a:gd name="csY8" fmla="*/ 79997 h 1537840"/>
                <a:gd name="csX9" fmla="*/ 482052 w 753253"/>
                <a:gd name="csY9" fmla="*/ 88095 h 1537840"/>
                <a:gd name="csX10" fmla="*/ 271202 w 753253"/>
                <a:gd name="csY10" fmla="*/ 88095 h 1537840"/>
                <a:gd name="csX11" fmla="*/ 251651 w 753253"/>
                <a:gd name="csY11" fmla="*/ 79997 h 1537840"/>
                <a:gd name="csX12" fmla="*/ 271202 w 753253"/>
                <a:gd name="csY12" fmla="*/ 0 h 1537840"/>
                <a:gd name="csX13" fmla="*/ 482052 w 753253"/>
                <a:gd name="csY13" fmla="*/ 0 h 1537840"/>
                <a:gd name="csX14" fmla="*/ 501604 w 753253"/>
                <a:gd name="csY14" fmla="*/ 8098 h 1537840"/>
                <a:gd name="csX15" fmla="*/ 507834 w 753253"/>
                <a:gd name="csY15" fmla="*/ 23140 h 1537840"/>
                <a:gd name="csX16" fmla="*/ 534192 w 753253"/>
                <a:gd name="csY16" fmla="*/ 34058 h 1537840"/>
                <a:gd name="csX17" fmla="*/ 551240 w 753253"/>
                <a:gd name="csY17" fmla="*/ 75216 h 1537840"/>
                <a:gd name="csX18" fmla="*/ 551240 w 753253"/>
                <a:gd name="csY18" fmla="*/ 413577 h 1537840"/>
                <a:gd name="csX19" fmla="*/ 662923 w 753253"/>
                <a:gd name="csY19" fmla="*/ 413577 h 1537840"/>
                <a:gd name="csX20" fmla="*/ 753253 w 753253"/>
                <a:gd name="csY20" fmla="*/ 503907 h 1537840"/>
                <a:gd name="csX21" fmla="*/ 753253 w 753253"/>
                <a:gd name="csY21" fmla="*/ 1351249 h 1537840"/>
                <a:gd name="csX22" fmla="*/ 698084 w 753253"/>
                <a:gd name="csY22" fmla="*/ 1434481 h 1537840"/>
                <a:gd name="csX23" fmla="*/ 669787 w 753253"/>
                <a:gd name="csY23" fmla="*/ 1440193 h 1537840"/>
                <a:gd name="csX24" fmla="*/ 681132 w 753253"/>
                <a:gd name="csY24" fmla="*/ 1457019 h 1537840"/>
                <a:gd name="csX25" fmla="*/ 685703 w 753253"/>
                <a:gd name="csY25" fmla="*/ 1479664 h 1537840"/>
                <a:gd name="csX26" fmla="*/ 627527 w 753253"/>
                <a:gd name="csY26" fmla="*/ 1537840 h 1537840"/>
                <a:gd name="csX27" fmla="*/ 569351 w 753253"/>
                <a:gd name="csY27" fmla="*/ 1479664 h 1537840"/>
                <a:gd name="csX28" fmla="*/ 573923 w 753253"/>
                <a:gd name="csY28" fmla="*/ 1457019 h 1537840"/>
                <a:gd name="csX29" fmla="*/ 584333 w 753253"/>
                <a:gd name="csY29" fmla="*/ 1441579 h 1537840"/>
                <a:gd name="csX30" fmla="*/ 188561 w 753253"/>
                <a:gd name="csY30" fmla="*/ 1441579 h 1537840"/>
                <a:gd name="csX31" fmla="*/ 198971 w 753253"/>
                <a:gd name="csY31" fmla="*/ 1457019 h 1537840"/>
                <a:gd name="csX32" fmla="*/ 203543 w 753253"/>
                <a:gd name="csY32" fmla="*/ 1479664 h 1537840"/>
                <a:gd name="csX33" fmla="*/ 145367 w 753253"/>
                <a:gd name="csY33" fmla="*/ 1537840 h 1537840"/>
                <a:gd name="csX34" fmla="*/ 87191 w 753253"/>
                <a:gd name="csY34" fmla="*/ 1479664 h 1537840"/>
                <a:gd name="csX35" fmla="*/ 91762 w 753253"/>
                <a:gd name="csY35" fmla="*/ 1457019 h 1537840"/>
                <a:gd name="csX36" fmla="*/ 102172 w 753253"/>
                <a:gd name="csY36" fmla="*/ 1441579 h 1537840"/>
                <a:gd name="csX37" fmla="*/ 90330 w 753253"/>
                <a:gd name="csY37" fmla="*/ 1441579 h 1537840"/>
                <a:gd name="csX38" fmla="*/ 0 w 753253"/>
                <a:gd name="csY38" fmla="*/ 1351249 h 1537840"/>
                <a:gd name="csX39" fmla="*/ 0 w 753253"/>
                <a:gd name="csY39" fmla="*/ 503907 h 1537840"/>
                <a:gd name="csX40" fmla="*/ 90330 w 753253"/>
                <a:gd name="csY40" fmla="*/ 413577 h 1537840"/>
                <a:gd name="csX41" fmla="*/ 202014 w 753253"/>
                <a:gd name="csY41" fmla="*/ 413577 h 1537840"/>
                <a:gd name="csX42" fmla="*/ 202014 w 753253"/>
                <a:gd name="csY42" fmla="*/ 75216 h 1537840"/>
                <a:gd name="csX43" fmla="*/ 219062 w 753253"/>
                <a:gd name="csY43" fmla="*/ 34058 h 1537840"/>
                <a:gd name="csX44" fmla="*/ 245420 w 753253"/>
                <a:gd name="csY44" fmla="*/ 23140 h 1537840"/>
                <a:gd name="csX45" fmla="*/ 251651 w 753253"/>
                <a:gd name="csY45" fmla="*/ 8098 h 1537840"/>
                <a:gd name="csX46" fmla="*/ 271202 w 753253"/>
                <a:gd name="csY46" fmla="*/ 0 h 15378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</a:cxnLst>
              <a:rect l="l" t="t" r="r" b="b"/>
              <a:pathLst>
                <a:path w="753253" h="1537840">
                  <a:moveTo>
                    <a:pt x="250943" y="78289"/>
                  </a:moveTo>
                  <a:lnTo>
                    <a:pt x="242960" y="90130"/>
                  </a:lnTo>
                  <a:cubicBezTo>
                    <a:pt x="240645" y="95604"/>
                    <a:pt x="239364" y="101622"/>
                    <a:pt x="239364" y="107939"/>
                  </a:cubicBezTo>
                  <a:lnTo>
                    <a:pt x="239364" y="413577"/>
                  </a:lnTo>
                  <a:lnTo>
                    <a:pt x="513890" y="413577"/>
                  </a:lnTo>
                  <a:lnTo>
                    <a:pt x="513890" y="107939"/>
                  </a:lnTo>
                  <a:cubicBezTo>
                    <a:pt x="513890" y="101622"/>
                    <a:pt x="512610" y="95604"/>
                    <a:pt x="510295" y="90130"/>
                  </a:cubicBezTo>
                  <a:lnTo>
                    <a:pt x="502311" y="78289"/>
                  </a:lnTo>
                  <a:lnTo>
                    <a:pt x="501604" y="79997"/>
                  </a:lnTo>
                  <a:cubicBezTo>
                    <a:pt x="496600" y="85000"/>
                    <a:pt x="489688" y="88095"/>
                    <a:pt x="482052" y="88095"/>
                  </a:cubicBezTo>
                  <a:lnTo>
                    <a:pt x="271202" y="88095"/>
                  </a:lnTo>
                  <a:cubicBezTo>
                    <a:pt x="263567" y="88095"/>
                    <a:pt x="256654" y="85000"/>
                    <a:pt x="251651" y="79997"/>
                  </a:cubicBezTo>
                  <a:close/>
                  <a:moveTo>
                    <a:pt x="271202" y="0"/>
                  </a:moveTo>
                  <a:lnTo>
                    <a:pt x="482052" y="0"/>
                  </a:lnTo>
                  <a:cubicBezTo>
                    <a:pt x="489688" y="0"/>
                    <a:pt x="496600" y="3095"/>
                    <a:pt x="501604" y="8098"/>
                  </a:cubicBezTo>
                  <a:lnTo>
                    <a:pt x="507834" y="23140"/>
                  </a:lnTo>
                  <a:lnTo>
                    <a:pt x="534192" y="34058"/>
                  </a:lnTo>
                  <a:cubicBezTo>
                    <a:pt x="544725" y="44591"/>
                    <a:pt x="551240" y="59143"/>
                    <a:pt x="551240" y="75216"/>
                  </a:cubicBezTo>
                  <a:lnTo>
                    <a:pt x="551240" y="413577"/>
                  </a:lnTo>
                  <a:lnTo>
                    <a:pt x="662923" y="413577"/>
                  </a:lnTo>
                  <a:cubicBezTo>
                    <a:pt x="712811" y="413577"/>
                    <a:pt x="753253" y="454019"/>
                    <a:pt x="753253" y="503907"/>
                  </a:cubicBezTo>
                  <a:lnTo>
                    <a:pt x="753253" y="1351249"/>
                  </a:lnTo>
                  <a:cubicBezTo>
                    <a:pt x="753253" y="1388665"/>
                    <a:pt x="730505" y="1420768"/>
                    <a:pt x="698084" y="1434481"/>
                  </a:cubicBezTo>
                  <a:lnTo>
                    <a:pt x="669787" y="1440193"/>
                  </a:lnTo>
                  <a:lnTo>
                    <a:pt x="681132" y="1457019"/>
                  </a:lnTo>
                  <a:cubicBezTo>
                    <a:pt x="684075" y="1463979"/>
                    <a:pt x="685703" y="1471632"/>
                    <a:pt x="685703" y="1479664"/>
                  </a:cubicBezTo>
                  <a:cubicBezTo>
                    <a:pt x="685703" y="1511794"/>
                    <a:pt x="659657" y="1537840"/>
                    <a:pt x="627527" y="1537840"/>
                  </a:cubicBezTo>
                  <a:cubicBezTo>
                    <a:pt x="595397" y="1537840"/>
                    <a:pt x="569351" y="1511794"/>
                    <a:pt x="569351" y="1479664"/>
                  </a:cubicBezTo>
                  <a:cubicBezTo>
                    <a:pt x="569351" y="1471632"/>
                    <a:pt x="570979" y="1463979"/>
                    <a:pt x="573923" y="1457019"/>
                  </a:cubicBezTo>
                  <a:lnTo>
                    <a:pt x="584333" y="1441579"/>
                  </a:lnTo>
                  <a:lnTo>
                    <a:pt x="188561" y="1441579"/>
                  </a:lnTo>
                  <a:lnTo>
                    <a:pt x="198971" y="1457019"/>
                  </a:lnTo>
                  <a:cubicBezTo>
                    <a:pt x="201915" y="1463979"/>
                    <a:pt x="203543" y="1471632"/>
                    <a:pt x="203543" y="1479664"/>
                  </a:cubicBezTo>
                  <a:cubicBezTo>
                    <a:pt x="203543" y="1511794"/>
                    <a:pt x="177497" y="1537840"/>
                    <a:pt x="145367" y="1537840"/>
                  </a:cubicBezTo>
                  <a:cubicBezTo>
                    <a:pt x="113237" y="1537840"/>
                    <a:pt x="87191" y="1511794"/>
                    <a:pt x="87191" y="1479664"/>
                  </a:cubicBezTo>
                  <a:cubicBezTo>
                    <a:pt x="87191" y="1471632"/>
                    <a:pt x="88819" y="1463979"/>
                    <a:pt x="91762" y="1457019"/>
                  </a:cubicBezTo>
                  <a:lnTo>
                    <a:pt x="102172" y="1441579"/>
                  </a:lnTo>
                  <a:lnTo>
                    <a:pt x="90330" y="1441579"/>
                  </a:lnTo>
                  <a:cubicBezTo>
                    <a:pt x="40442" y="1441579"/>
                    <a:pt x="0" y="1401137"/>
                    <a:pt x="0" y="1351249"/>
                  </a:cubicBezTo>
                  <a:lnTo>
                    <a:pt x="0" y="503907"/>
                  </a:lnTo>
                  <a:cubicBezTo>
                    <a:pt x="0" y="454019"/>
                    <a:pt x="40442" y="413577"/>
                    <a:pt x="90330" y="413577"/>
                  </a:cubicBezTo>
                  <a:lnTo>
                    <a:pt x="202014" y="413577"/>
                  </a:lnTo>
                  <a:lnTo>
                    <a:pt x="202014" y="75216"/>
                  </a:lnTo>
                  <a:cubicBezTo>
                    <a:pt x="202014" y="59143"/>
                    <a:pt x="208529" y="44591"/>
                    <a:pt x="219062" y="34058"/>
                  </a:cubicBezTo>
                  <a:lnTo>
                    <a:pt x="245420" y="23140"/>
                  </a:lnTo>
                  <a:lnTo>
                    <a:pt x="251651" y="8098"/>
                  </a:lnTo>
                  <a:cubicBezTo>
                    <a:pt x="256654" y="3095"/>
                    <a:pt x="263567" y="0"/>
                    <a:pt x="271202" y="0"/>
                  </a:cubicBezTo>
                  <a:close/>
                </a:path>
              </a:pathLst>
            </a:cu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53566F4-15B6-9795-64E5-412FD08313FF}"/>
                </a:ext>
              </a:extLst>
            </p:cNvPr>
            <p:cNvGrpSpPr/>
            <p:nvPr/>
          </p:nvGrpSpPr>
          <p:grpSpPr>
            <a:xfrm>
              <a:off x="1392028" y="1194254"/>
              <a:ext cx="486853" cy="1619768"/>
              <a:chOff x="4220296" y="2450306"/>
              <a:chExt cx="575542" cy="1914837"/>
            </a:xfrm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F61BFA90-EF10-D9A2-F0EF-DEF6DE15184F}"/>
                  </a:ext>
                </a:extLst>
              </p:cNvPr>
              <p:cNvSpPr/>
              <p:nvPr/>
            </p:nvSpPr>
            <p:spPr bwMode="auto">
              <a:xfrm>
                <a:off x="4220296" y="2450306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E9BB78AA-097D-9400-A91F-464042BFB3E6}"/>
                  </a:ext>
                </a:extLst>
              </p:cNvPr>
              <p:cNvSpPr/>
              <p:nvPr/>
            </p:nvSpPr>
            <p:spPr bwMode="auto">
              <a:xfrm>
                <a:off x="4308405" y="3134999"/>
                <a:ext cx="399326" cy="729683"/>
              </a:xfrm>
              <a:prstGeom prst="roundRect">
                <a:avLst>
                  <a:gd name="adj" fmla="val 3402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3353B0A0-70A8-42A8-6CEF-2C115BC960CE}"/>
                  </a:ext>
                </a:extLst>
              </p:cNvPr>
              <p:cNvSpPr/>
              <p:nvPr/>
            </p:nvSpPr>
            <p:spPr bwMode="auto">
              <a:xfrm>
                <a:off x="4429847" y="3019425"/>
                <a:ext cx="156442" cy="141932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95248365-0B5E-90F4-21DA-4216768914CB}"/>
                  </a:ext>
                </a:extLst>
              </p:cNvPr>
              <p:cNvSpPr/>
              <p:nvPr/>
            </p:nvSpPr>
            <p:spPr bwMode="auto">
              <a:xfrm rot="900000">
                <a:off x="4244019" y="3182499"/>
                <a:ext cx="100297" cy="63874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B32BF0BD-6BA4-04E8-AF6F-91F10EF491B8}"/>
                  </a:ext>
                </a:extLst>
              </p:cNvPr>
              <p:cNvSpPr/>
              <p:nvPr/>
            </p:nvSpPr>
            <p:spPr bwMode="auto">
              <a:xfrm rot="10800000">
                <a:off x="4317416" y="3716140"/>
                <a:ext cx="214544" cy="649003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EAD2C24C-FCDE-8C23-515A-61F0366C1E95}"/>
                  </a:ext>
                </a:extLst>
              </p:cNvPr>
              <p:cNvSpPr/>
              <p:nvPr/>
            </p:nvSpPr>
            <p:spPr bwMode="auto">
              <a:xfrm rot="10800000">
                <a:off x="4485851" y="3630223"/>
                <a:ext cx="214544" cy="649003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F9C05A26-ADD6-EAEE-B5BA-0FFBDAA15565}"/>
                  </a:ext>
                </a:extLst>
              </p:cNvPr>
              <p:cNvSpPr/>
              <p:nvPr/>
            </p:nvSpPr>
            <p:spPr bwMode="auto">
              <a:xfrm rot="20700000" flipH="1">
                <a:off x="4678795" y="3181788"/>
                <a:ext cx="106657" cy="72887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89A9A03-A822-523C-A8A2-F17FAD9A8769}"/>
                </a:ext>
              </a:extLst>
            </p:cNvPr>
            <p:cNvSpPr/>
            <p:nvPr/>
          </p:nvSpPr>
          <p:spPr>
            <a:xfrm>
              <a:off x="2179652" y="2147578"/>
              <a:ext cx="641321" cy="1309319"/>
            </a:xfrm>
            <a:custGeom>
              <a:avLst/>
              <a:gdLst>
                <a:gd name="csX0" fmla="*/ 250943 w 753253"/>
                <a:gd name="csY0" fmla="*/ 78289 h 1537840"/>
                <a:gd name="csX1" fmla="*/ 242960 w 753253"/>
                <a:gd name="csY1" fmla="*/ 90130 h 1537840"/>
                <a:gd name="csX2" fmla="*/ 239364 w 753253"/>
                <a:gd name="csY2" fmla="*/ 107939 h 1537840"/>
                <a:gd name="csX3" fmla="*/ 239364 w 753253"/>
                <a:gd name="csY3" fmla="*/ 413577 h 1537840"/>
                <a:gd name="csX4" fmla="*/ 513890 w 753253"/>
                <a:gd name="csY4" fmla="*/ 413577 h 1537840"/>
                <a:gd name="csX5" fmla="*/ 513890 w 753253"/>
                <a:gd name="csY5" fmla="*/ 107939 h 1537840"/>
                <a:gd name="csX6" fmla="*/ 510295 w 753253"/>
                <a:gd name="csY6" fmla="*/ 90130 h 1537840"/>
                <a:gd name="csX7" fmla="*/ 502311 w 753253"/>
                <a:gd name="csY7" fmla="*/ 78289 h 1537840"/>
                <a:gd name="csX8" fmla="*/ 501604 w 753253"/>
                <a:gd name="csY8" fmla="*/ 79997 h 1537840"/>
                <a:gd name="csX9" fmla="*/ 482052 w 753253"/>
                <a:gd name="csY9" fmla="*/ 88095 h 1537840"/>
                <a:gd name="csX10" fmla="*/ 271202 w 753253"/>
                <a:gd name="csY10" fmla="*/ 88095 h 1537840"/>
                <a:gd name="csX11" fmla="*/ 251651 w 753253"/>
                <a:gd name="csY11" fmla="*/ 79997 h 1537840"/>
                <a:gd name="csX12" fmla="*/ 271202 w 753253"/>
                <a:gd name="csY12" fmla="*/ 0 h 1537840"/>
                <a:gd name="csX13" fmla="*/ 482052 w 753253"/>
                <a:gd name="csY13" fmla="*/ 0 h 1537840"/>
                <a:gd name="csX14" fmla="*/ 501604 w 753253"/>
                <a:gd name="csY14" fmla="*/ 8098 h 1537840"/>
                <a:gd name="csX15" fmla="*/ 507834 w 753253"/>
                <a:gd name="csY15" fmla="*/ 23140 h 1537840"/>
                <a:gd name="csX16" fmla="*/ 534192 w 753253"/>
                <a:gd name="csY16" fmla="*/ 34058 h 1537840"/>
                <a:gd name="csX17" fmla="*/ 551240 w 753253"/>
                <a:gd name="csY17" fmla="*/ 75216 h 1537840"/>
                <a:gd name="csX18" fmla="*/ 551240 w 753253"/>
                <a:gd name="csY18" fmla="*/ 413577 h 1537840"/>
                <a:gd name="csX19" fmla="*/ 662923 w 753253"/>
                <a:gd name="csY19" fmla="*/ 413577 h 1537840"/>
                <a:gd name="csX20" fmla="*/ 753253 w 753253"/>
                <a:gd name="csY20" fmla="*/ 503907 h 1537840"/>
                <a:gd name="csX21" fmla="*/ 753253 w 753253"/>
                <a:gd name="csY21" fmla="*/ 1351249 h 1537840"/>
                <a:gd name="csX22" fmla="*/ 698084 w 753253"/>
                <a:gd name="csY22" fmla="*/ 1434481 h 1537840"/>
                <a:gd name="csX23" fmla="*/ 669787 w 753253"/>
                <a:gd name="csY23" fmla="*/ 1440193 h 1537840"/>
                <a:gd name="csX24" fmla="*/ 681132 w 753253"/>
                <a:gd name="csY24" fmla="*/ 1457019 h 1537840"/>
                <a:gd name="csX25" fmla="*/ 685703 w 753253"/>
                <a:gd name="csY25" fmla="*/ 1479664 h 1537840"/>
                <a:gd name="csX26" fmla="*/ 627527 w 753253"/>
                <a:gd name="csY26" fmla="*/ 1537840 h 1537840"/>
                <a:gd name="csX27" fmla="*/ 569351 w 753253"/>
                <a:gd name="csY27" fmla="*/ 1479664 h 1537840"/>
                <a:gd name="csX28" fmla="*/ 573923 w 753253"/>
                <a:gd name="csY28" fmla="*/ 1457019 h 1537840"/>
                <a:gd name="csX29" fmla="*/ 584333 w 753253"/>
                <a:gd name="csY29" fmla="*/ 1441579 h 1537840"/>
                <a:gd name="csX30" fmla="*/ 188561 w 753253"/>
                <a:gd name="csY30" fmla="*/ 1441579 h 1537840"/>
                <a:gd name="csX31" fmla="*/ 198971 w 753253"/>
                <a:gd name="csY31" fmla="*/ 1457019 h 1537840"/>
                <a:gd name="csX32" fmla="*/ 203543 w 753253"/>
                <a:gd name="csY32" fmla="*/ 1479664 h 1537840"/>
                <a:gd name="csX33" fmla="*/ 145367 w 753253"/>
                <a:gd name="csY33" fmla="*/ 1537840 h 1537840"/>
                <a:gd name="csX34" fmla="*/ 87191 w 753253"/>
                <a:gd name="csY34" fmla="*/ 1479664 h 1537840"/>
                <a:gd name="csX35" fmla="*/ 91762 w 753253"/>
                <a:gd name="csY35" fmla="*/ 1457019 h 1537840"/>
                <a:gd name="csX36" fmla="*/ 102172 w 753253"/>
                <a:gd name="csY36" fmla="*/ 1441579 h 1537840"/>
                <a:gd name="csX37" fmla="*/ 90330 w 753253"/>
                <a:gd name="csY37" fmla="*/ 1441579 h 1537840"/>
                <a:gd name="csX38" fmla="*/ 0 w 753253"/>
                <a:gd name="csY38" fmla="*/ 1351249 h 1537840"/>
                <a:gd name="csX39" fmla="*/ 0 w 753253"/>
                <a:gd name="csY39" fmla="*/ 503907 h 1537840"/>
                <a:gd name="csX40" fmla="*/ 90330 w 753253"/>
                <a:gd name="csY40" fmla="*/ 413577 h 1537840"/>
                <a:gd name="csX41" fmla="*/ 202014 w 753253"/>
                <a:gd name="csY41" fmla="*/ 413577 h 1537840"/>
                <a:gd name="csX42" fmla="*/ 202014 w 753253"/>
                <a:gd name="csY42" fmla="*/ 75216 h 1537840"/>
                <a:gd name="csX43" fmla="*/ 219062 w 753253"/>
                <a:gd name="csY43" fmla="*/ 34058 h 1537840"/>
                <a:gd name="csX44" fmla="*/ 245420 w 753253"/>
                <a:gd name="csY44" fmla="*/ 23140 h 1537840"/>
                <a:gd name="csX45" fmla="*/ 251651 w 753253"/>
                <a:gd name="csY45" fmla="*/ 8098 h 1537840"/>
                <a:gd name="csX46" fmla="*/ 271202 w 753253"/>
                <a:gd name="csY46" fmla="*/ 0 h 15378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</a:cxnLst>
              <a:rect l="l" t="t" r="r" b="b"/>
              <a:pathLst>
                <a:path w="753253" h="1537840">
                  <a:moveTo>
                    <a:pt x="250943" y="78289"/>
                  </a:moveTo>
                  <a:lnTo>
                    <a:pt x="242960" y="90130"/>
                  </a:lnTo>
                  <a:cubicBezTo>
                    <a:pt x="240645" y="95604"/>
                    <a:pt x="239364" y="101622"/>
                    <a:pt x="239364" y="107939"/>
                  </a:cubicBezTo>
                  <a:lnTo>
                    <a:pt x="239364" y="413577"/>
                  </a:lnTo>
                  <a:lnTo>
                    <a:pt x="513890" y="413577"/>
                  </a:lnTo>
                  <a:lnTo>
                    <a:pt x="513890" y="107939"/>
                  </a:lnTo>
                  <a:cubicBezTo>
                    <a:pt x="513890" y="101622"/>
                    <a:pt x="512610" y="95604"/>
                    <a:pt x="510295" y="90130"/>
                  </a:cubicBezTo>
                  <a:lnTo>
                    <a:pt x="502311" y="78289"/>
                  </a:lnTo>
                  <a:lnTo>
                    <a:pt x="501604" y="79997"/>
                  </a:lnTo>
                  <a:cubicBezTo>
                    <a:pt x="496600" y="85000"/>
                    <a:pt x="489688" y="88095"/>
                    <a:pt x="482052" y="88095"/>
                  </a:cubicBezTo>
                  <a:lnTo>
                    <a:pt x="271202" y="88095"/>
                  </a:lnTo>
                  <a:cubicBezTo>
                    <a:pt x="263567" y="88095"/>
                    <a:pt x="256654" y="85000"/>
                    <a:pt x="251651" y="79997"/>
                  </a:cubicBezTo>
                  <a:close/>
                  <a:moveTo>
                    <a:pt x="271202" y="0"/>
                  </a:moveTo>
                  <a:lnTo>
                    <a:pt x="482052" y="0"/>
                  </a:lnTo>
                  <a:cubicBezTo>
                    <a:pt x="489688" y="0"/>
                    <a:pt x="496600" y="3095"/>
                    <a:pt x="501604" y="8098"/>
                  </a:cubicBezTo>
                  <a:lnTo>
                    <a:pt x="507834" y="23140"/>
                  </a:lnTo>
                  <a:lnTo>
                    <a:pt x="534192" y="34058"/>
                  </a:lnTo>
                  <a:cubicBezTo>
                    <a:pt x="544725" y="44591"/>
                    <a:pt x="551240" y="59143"/>
                    <a:pt x="551240" y="75216"/>
                  </a:cubicBezTo>
                  <a:lnTo>
                    <a:pt x="551240" y="413577"/>
                  </a:lnTo>
                  <a:lnTo>
                    <a:pt x="662923" y="413577"/>
                  </a:lnTo>
                  <a:cubicBezTo>
                    <a:pt x="712811" y="413577"/>
                    <a:pt x="753253" y="454019"/>
                    <a:pt x="753253" y="503907"/>
                  </a:cubicBezTo>
                  <a:lnTo>
                    <a:pt x="753253" y="1351249"/>
                  </a:lnTo>
                  <a:cubicBezTo>
                    <a:pt x="753253" y="1388665"/>
                    <a:pt x="730505" y="1420768"/>
                    <a:pt x="698084" y="1434481"/>
                  </a:cubicBezTo>
                  <a:lnTo>
                    <a:pt x="669787" y="1440193"/>
                  </a:lnTo>
                  <a:lnTo>
                    <a:pt x="681132" y="1457019"/>
                  </a:lnTo>
                  <a:cubicBezTo>
                    <a:pt x="684075" y="1463979"/>
                    <a:pt x="685703" y="1471632"/>
                    <a:pt x="685703" y="1479664"/>
                  </a:cubicBezTo>
                  <a:cubicBezTo>
                    <a:pt x="685703" y="1511794"/>
                    <a:pt x="659657" y="1537840"/>
                    <a:pt x="627527" y="1537840"/>
                  </a:cubicBezTo>
                  <a:cubicBezTo>
                    <a:pt x="595397" y="1537840"/>
                    <a:pt x="569351" y="1511794"/>
                    <a:pt x="569351" y="1479664"/>
                  </a:cubicBezTo>
                  <a:cubicBezTo>
                    <a:pt x="569351" y="1471632"/>
                    <a:pt x="570979" y="1463979"/>
                    <a:pt x="573923" y="1457019"/>
                  </a:cubicBezTo>
                  <a:lnTo>
                    <a:pt x="584333" y="1441579"/>
                  </a:lnTo>
                  <a:lnTo>
                    <a:pt x="188561" y="1441579"/>
                  </a:lnTo>
                  <a:lnTo>
                    <a:pt x="198971" y="1457019"/>
                  </a:lnTo>
                  <a:cubicBezTo>
                    <a:pt x="201915" y="1463979"/>
                    <a:pt x="203543" y="1471632"/>
                    <a:pt x="203543" y="1479664"/>
                  </a:cubicBezTo>
                  <a:cubicBezTo>
                    <a:pt x="203543" y="1511794"/>
                    <a:pt x="177497" y="1537840"/>
                    <a:pt x="145367" y="1537840"/>
                  </a:cubicBezTo>
                  <a:cubicBezTo>
                    <a:pt x="113237" y="1537840"/>
                    <a:pt x="87191" y="1511794"/>
                    <a:pt x="87191" y="1479664"/>
                  </a:cubicBezTo>
                  <a:cubicBezTo>
                    <a:pt x="87191" y="1471632"/>
                    <a:pt x="88819" y="1463979"/>
                    <a:pt x="91762" y="1457019"/>
                  </a:cubicBezTo>
                  <a:lnTo>
                    <a:pt x="102172" y="1441579"/>
                  </a:lnTo>
                  <a:lnTo>
                    <a:pt x="90330" y="1441579"/>
                  </a:lnTo>
                  <a:cubicBezTo>
                    <a:pt x="40442" y="1441579"/>
                    <a:pt x="0" y="1401137"/>
                    <a:pt x="0" y="1351249"/>
                  </a:cubicBezTo>
                  <a:lnTo>
                    <a:pt x="0" y="503907"/>
                  </a:lnTo>
                  <a:cubicBezTo>
                    <a:pt x="0" y="454019"/>
                    <a:pt x="40442" y="413577"/>
                    <a:pt x="90330" y="413577"/>
                  </a:cubicBezTo>
                  <a:lnTo>
                    <a:pt x="202014" y="413577"/>
                  </a:lnTo>
                  <a:lnTo>
                    <a:pt x="202014" y="75216"/>
                  </a:lnTo>
                  <a:cubicBezTo>
                    <a:pt x="202014" y="59143"/>
                    <a:pt x="208529" y="44591"/>
                    <a:pt x="219062" y="34058"/>
                  </a:cubicBezTo>
                  <a:lnTo>
                    <a:pt x="245420" y="23140"/>
                  </a:lnTo>
                  <a:lnTo>
                    <a:pt x="251651" y="8098"/>
                  </a:lnTo>
                  <a:cubicBezTo>
                    <a:pt x="256654" y="3095"/>
                    <a:pt x="263567" y="0"/>
                    <a:pt x="271202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317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9644697-5B73-1A76-609C-BCD472BDC2C1}"/>
                </a:ext>
              </a:extLst>
            </p:cNvPr>
            <p:cNvGrpSpPr/>
            <p:nvPr/>
          </p:nvGrpSpPr>
          <p:grpSpPr>
            <a:xfrm>
              <a:off x="2417728" y="1545533"/>
              <a:ext cx="1062415" cy="2004575"/>
              <a:chOff x="5416375" y="2913966"/>
              <a:chExt cx="579856" cy="1094078"/>
            </a:xfrm>
            <a:solidFill>
              <a:schemeClr val="tx1"/>
            </a:solidFill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0402DEF4-2AD0-0B65-9E62-A47E83A6B9D9}"/>
                  </a:ext>
                </a:extLst>
              </p:cNvPr>
              <p:cNvSpPr/>
              <p:nvPr/>
            </p:nvSpPr>
            <p:spPr bwMode="auto">
              <a:xfrm rot="15858237">
                <a:off x="5498087" y="3394253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002259D3-A701-FB85-9924-9ECA4FE9C5FF}"/>
                  </a:ext>
                </a:extLst>
              </p:cNvPr>
              <p:cNvSpPr/>
              <p:nvPr/>
            </p:nvSpPr>
            <p:spPr bwMode="auto">
              <a:xfrm rot="2402290">
                <a:off x="5630637" y="332444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951746A-4977-5943-9DDF-25087C6E16FB}"/>
                  </a:ext>
                </a:extLst>
              </p:cNvPr>
              <p:cNvSpPr/>
              <p:nvPr/>
            </p:nvSpPr>
            <p:spPr bwMode="auto">
              <a:xfrm flipH="1">
                <a:off x="5604724" y="2913966"/>
                <a:ext cx="328524" cy="379509"/>
              </a:xfrm>
              <a:custGeom>
                <a:avLst/>
                <a:gdLst>
                  <a:gd name="connsiteX0" fmla="*/ 323243 w 549626"/>
                  <a:gd name="connsiteY0" fmla="*/ 303449 h 634924"/>
                  <a:gd name="connsiteX1" fmla="*/ 313696 w 549626"/>
                  <a:gd name="connsiteY1" fmla="*/ 304026 h 634924"/>
                  <a:gd name="connsiteX2" fmla="*/ 321055 w 549626"/>
                  <a:gd name="connsiteY2" fmla="*/ 327869 h 634924"/>
                  <a:gd name="connsiteX3" fmla="*/ 292302 w 549626"/>
                  <a:gd name="connsiteY3" fmla="*/ 366455 h 634924"/>
                  <a:gd name="connsiteX4" fmla="*/ 263549 w 549626"/>
                  <a:gd name="connsiteY4" fmla="*/ 327869 h 634924"/>
                  <a:gd name="connsiteX5" fmla="*/ 270095 w 549626"/>
                  <a:gd name="connsiteY5" fmla="*/ 306662 h 634924"/>
                  <a:gd name="connsiteX6" fmla="*/ 241647 w 549626"/>
                  <a:gd name="connsiteY6" fmla="*/ 308382 h 634924"/>
                  <a:gd name="connsiteX7" fmla="*/ 241189 w 549626"/>
                  <a:gd name="connsiteY7" fmla="*/ 308473 h 634924"/>
                  <a:gd name="connsiteX8" fmla="*/ 231898 w 549626"/>
                  <a:gd name="connsiteY8" fmla="*/ 323885 h 634924"/>
                  <a:gd name="connsiteX9" fmla="*/ 323243 w 549626"/>
                  <a:gd name="connsiteY9" fmla="*/ 386645 h 634924"/>
                  <a:gd name="connsiteX10" fmla="*/ 414588 w 549626"/>
                  <a:gd name="connsiteY10" fmla="*/ 323885 h 634924"/>
                  <a:gd name="connsiteX11" fmla="*/ 405297 w 549626"/>
                  <a:gd name="connsiteY11" fmla="*/ 308473 h 634924"/>
                  <a:gd name="connsiteX12" fmla="*/ 404839 w 549626"/>
                  <a:gd name="connsiteY12" fmla="*/ 308382 h 634924"/>
                  <a:gd name="connsiteX13" fmla="*/ 323243 w 549626"/>
                  <a:gd name="connsiteY13" fmla="*/ 303449 h 634924"/>
                  <a:gd name="connsiteX14" fmla="*/ 114737 w 549626"/>
                  <a:gd name="connsiteY14" fmla="*/ 303449 h 634924"/>
                  <a:gd name="connsiteX15" fmla="*/ 105190 w 549626"/>
                  <a:gd name="connsiteY15" fmla="*/ 304026 h 634924"/>
                  <a:gd name="connsiteX16" fmla="*/ 112549 w 549626"/>
                  <a:gd name="connsiteY16" fmla="*/ 327869 h 634924"/>
                  <a:gd name="connsiteX17" fmla="*/ 83796 w 549626"/>
                  <a:gd name="connsiteY17" fmla="*/ 366455 h 634924"/>
                  <a:gd name="connsiteX18" fmla="*/ 55043 w 549626"/>
                  <a:gd name="connsiteY18" fmla="*/ 327869 h 634924"/>
                  <a:gd name="connsiteX19" fmla="*/ 61589 w 549626"/>
                  <a:gd name="connsiteY19" fmla="*/ 306662 h 634924"/>
                  <a:gd name="connsiteX20" fmla="*/ 33141 w 549626"/>
                  <a:gd name="connsiteY20" fmla="*/ 308382 h 634924"/>
                  <a:gd name="connsiteX21" fmla="*/ 32683 w 549626"/>
                  <a:gd name="connsiteY21" fmla="*/ 308473 h 634924"/>
                  <a:gd name="connsiteX22" fmla="*/ 23392 w 549626"/>
                  <a:gd name="connsiteY22" fmla="*/ 323885 h 634924"/>
                  <a:gd name="connsiteX23" fmla="*/ 114737 w 549626"/>
                  <a:gd name="connsiteY23" fmla="*/ 386645 h 634924"/>
                  <a:gd name="connsiteX24" fmla="*/ 206082 w 549626"/>
                  <a:gd name="connsiteY24" fmla="*/ 323885 h 634924"/>
                  <a:gd name="connsiteX25" fmla="*/ 196791 w 549626"/>
                  <a:gd name="connsiteY25" fmla="*/ 308473 h 634924"/>
                  <a:gd name="connsiteX26" fmla="*/ 196333 w 549626"/>
                  <a:gd name="connsiteY26" fmla="*/ 308382 h 634924"/>
                  <a:gd name="connsiteX27" fmla="*/ 114737 w 549626"/>
                  <a:gd name="connsiteY27" fmla="*/ 303449 h 634924"/>
                  <a:gd name="connsiteX28" fmla="*/ 274813 w 549626"/>
                  <a:gd name="connsiteY28" fmla="*/ 0 h 634924"/>
                  <a:gd name="connsiteX29" fmla="*/ 549626 w 549626"/>
                  <a:gd name="connsiteY29" fmla="*/ 317462 h 634924"/>
                  <a:gd name="connsiteX30" fmla="*/ 274813 w 549626"/>
                  <a:gd name="connsiteY30" fmla="*/ 634924 h 634924"/>
                  <a:gd name="connsiteX31" fmla="*/ 0 w 549626"/>
                  <a:gd name="connsiteY31" fmla="*/ 317462 h 634924"/>
                  <a:gd name="connsiteX32" fmla="*/ 274813 w 549626"/>
                  <a:gd name="connsiteY32" fmla="*/ 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9626" h="634924">
                    <a:moveTo>
                      <a:pt x="323243" y="303449"/>
                    </a:moveTo>
                    <a:lnTo>
                      <a:pt x="313696" y="304026"/>
                    </a:lnTo>
                    <a:lnTo>
                      <a:pt x="321055" y="327869"/>
                    </a:lnTo>
                    <a:cubicBezTo>
                      <a:pt x="321055" y="349179"/>
                      <a:pt x="308182" y="366455"/>
                      <a:pt x="292302" y="366455"/>
                    </a:cubicBezTo>
                    <a:cubicBezTo>
                      <a:pt x="276422" y="366455"/>
                      <a:pt x="263549" y="349179"/>
                      <a:pt x="263549" y="327869"/>
                    </a:cubicBezTo>
                    <a:lnTo>
                      <a:pt x="270095" y="306662"/>
                    </a:lnTo>
                    <a:lnTo>
                      <a:pt x="241647" y="308382"/>
                    </a:lnTo>
                    <a:lnTo>
                      <a:pt x="241189" y="308473"/>
                    </a:lnTo>
                    <a:lnTo>
                      <a:pt x="231898" y="323885"/>
                    </a:lnTo>
                    <a:cubicBezTo>
                      <a:pt x="231898" y="358547"/>
                      <a:pt x="272794" y="386645"/>
                      <a:pt x="323243" y="386645"/>
                    </a:cubicBezTo>
                    <a:cubicBezTo>
                      <a:pt x="373692" y="386645"/>
                      <a:pt x="414588" y="358547"/>
                      <a:pt x="414588" y="323885"/>
                    </a:cubicBezTo>
                    <a:lnTo>
                      <a:pt x="405297" y="308473"/>
                    </a:lnTo>
                    <a:lnTo>
                      <a:pt x="404839" y="308382"/>
                    </a:lnTo>
                    <a:cubicBezTo>
                      <a:pt x="379760" y="305206"/>
                      <a:pt x="352187" y="303449"/>
                      <a:pt x="323243" y="303449"/>
                    </a:cubicBezTo>
                    <a:close/>
                    <a:moveTo>
                      <a:pt x="114737" y="303449"/>
                    </a:moveTo>
                    <a:lnTo>
                      <a:pt x="105190" y="304026"/>
                    </a:lnTo>
                    <a:lnTo>
                      <a:pt x="112549" y="327869"/>
                    </a:lnTo>
                    <a:cubicBezTo>
                      <a:pt x="112549" y="349179"/>
                      <a:pt x="99676" y="366455"/>
                      <a:pt x="83796" y="366455"/>
                    </a:cubicBezTo>
                    <a:cubicBezTo>
                      <a:pt x="67916" y="366455"/>
                      <a:pt x="55043" y="349179"/>
                      <a:pt x="55043" y="327869"/>
                    </a:cubicBezTo>
                    <a:lnTo>
                      <a:pt x="61589" y="306662"/>
                    </a:lnTo>
                    <a:lnTo>
                      <a:pt x="33141" y="308382"/>
                    </a:lnTo>
                    <a:lnTo>
                      <a:pt x="32683" y="308473"/>
                    </a:lnTo>
                    <a:lnTo>
                      <a:pt x="23392" y="323885"/>
                    </a:lnTo>
                    <a:cubicBezTo>
                      <a:pt x="23392" y="358547"/>
                      <a:pt x="64288" y="386645"/>
                      <a:pt x="114737" y="386645"/>
                    </a:cubicBezTo>
                    <a:cubicBezTo>
                      <a:pt x="165186" y="386645"/>
                      <a:pt x="206082" y="358547"/>
                      <a:pt x="206082" y="323885"/>
                    </a:cubicBezTo>
                    <a:lnTo>
                      <a:pt x="196791" y="308473"/>
                    </a:lnTo>
                    <a:lnTo>
                      <a:pt x="196333" y="308382"/>
                    </a:lnTo>
                    <a:cubicBezTo>
                      <a:pt x="171254" y="305206"/>
                      <a:pt x="143681" y="303449"/>
                      <a:pt x="114737" y="303449"/>
                    </a:cubicBezTo>
                    <a:close/>
                    <a:moveTo>
                      <a:pt x="274813" y="0"/>
                    </a:moveTo>
                    <a:cubicBezTo>
                      <a:pt x="426588" y="0"/>
                      <a:pt x="549626" y="142133"/>
                      <a:pt x="549626" y="317462"/>
                    </a:cubicBezTo>
                    <a:cubicBezTo>
                      <a:pt x="549626" y="492791"/>
                      <a:pt x="426588" y="634924"/>
                      <a:pt x="274813" y="634924"/>
                    </a:cubicBezTo>
                    <a:cubicBezTo>
                      <a:pt x="123038" y="634924"/>
                      <a:pt x="0" y="492791"/>
                      <a:pt x="0" y="317462"/>
                    </a:cubicBezTo>
                    <a:cubicBezTo>
                      <a:pt x="0" y="142133"/>
                      <a:pt x="123038" y="0"/>
                      <a:pt x="2748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4DA8D382-CEF5-83AA-768E-D526E0FE1561}"/>
                  </a:ext>
                </a:extLst>
              </p:cNvPr>
              <p:cNvSpPr/>
              <p:nvPr/>
            </p:nvSpPr>
            <p:spPr bwMode="auto">
              <a:xfrm rot="20700000">
                <a:off x="5712037" y="3305507"/>
                <a:ext cx="179703" cy="404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39BC0ED2-158F-4EC2-8DB5-69399CE657B4}"/>
                  </a:ext>
                </a:extLst>
              </p:cNvPr>
              <p:cNvSpPr/>
              <p:nvPr/>
            </p:nvSpPr>
            <p:spPr bwMode="auto">
              <a:xfrm>
                <a:off x="5734362" y="3235341"/>
                <a:ext cx="64961" cy="107602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F460C95E-B29F-DDA3-95D4-479D9311E34C}"/>
                  </a:ext>
                </a:extLst>
              </p:cNvPr>
              <p:cNvSpPr/>
              <p:nvPr/>
            </p:nvSpPr>
            <p:spPr bwMode="auto">
              <a:xfrm rot="1544042">
                <a:off x="5718662" y="3560424"/>
                <a:ext cx="77994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9B8A4962-CF9D-38DF-F233-B7E7552DC208}"/>
                  </a:ext>
                </a:extLst>
              </p:cNvPr>
              <p:cNvSpPr/>
              <p:nvPr/>
            </p:nvSpPr>
            <p:spPr bwMode="auto">
              <a:xfrm rot="20700000">
                <a:off x="5698683" y="375428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38A07D43-5667-F351-272C-B377EC79E7E8}"/>
                  </a:ext>
                </a:extLst>
              </p:cNvPr>
              <p:cNvSpPr/>
              <p:nvPr/>
            </p:nvSpPr>
            <p:spPr bwMode="auto">
              <a:xfrm rot="21417040">
                <a:off x="5846573" y="3586069"/>
                <a:ext cx="77995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9FE02183-26DC-669A-2C87-9CAEEE829B9D}"/>
                  </a:ext>
                </a:extLst>
              </p:cNvPr>
              <p:cNvSpPr/>
              <p:nvPr/>
            </p:nvSpPr>
            <p:spPr bwMode="auto">
              <a:xfrm rot="18972998">
                <a:off x="5913971" y="376815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59504E18-6015-6DDF-A1FB-D19E019694EA}"/>
                  </a:ext>
                </a:extLst>
              </p:cNvPr>
              <p:cNvSpPr/>
              <p:nvPr/>
            </p:nvSpPr>
            <p:spPr bwMode="auto">
              <a:xfrm rot="9829166">
                <a:off x="5919765" y="3391959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CE23674A-40CB-9189-5345-95EB0A839924}"/>
                  </a:ext>
                </a:extLst>
              </p:cNvPr>
              <p:cNvSpPr/>
              <p:nvPr/>
            </p:nvSpPr>
            <p:spPr bwMode="auto">
              <a:xfrm rot="17973219">
                <a:off x="5827002" y="327432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F93CFC53-1D39-D2E2-2C32-62F15B31F7C6}"/>
                  </a:ext>
                </a:extLst>
              </p:cNvPr>
              <p:cNvSpPr/>
              <p:nvPr/>
            </p:nvSpPr>
            <p:spPr bwMode="auto">
              <a:xfrm>
                <a:off x="5664553" y="3023990"/>
                <a:ext cx="258473" cy="18002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CF1A6-B1CC-D843-985F-7400880AE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C30D3B-3962-6398-30C4-B60AD69953DC}"/>
              </a:ext>
            </a:extLst>
          </p:cNvPr>
          <p:cNvSpPr txBox="1"/>
          <p:nvPr/>
        </p:nvSpPr>
        <p:spPr>
          <a:xfrm>
            <a:off x="594049" y="314794"/>
            <a:ext cx="8717902" cy="314364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スーツケースの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取り間違いが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4824500-5144-39C7-DA3A-0F386ECBBC81}"/>
              </a:ext>
            </a:extLst>
          </p:cNvPr>
          <p:cNvSpPr txBox="1"/>
          <p:nvPr/>
        </p:nvSpPr>
        <p:spPr>
          <a:xfrm>
            <a:off x="3455738" y="4007905"/>
            <a:ext cx="61636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スーツケースの取り違えは中身の紛失やトラブルにつながります。必ず受け取り時にタグや中身を確認し、異常があれば速やかに職員へお知らせください。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A48C79D-532A-A43E-4B37-AC8E666938BD}"/>
              </a:ext>
            </a:extLst>
          </p:cNvPr>
          <p:cNvGrpSpPr/>
          <p:nvPr/>
        </p:nvGrpSpPr>
        <p:grpSpPr>
          <a:xfrm>
            <a:off x="362490" y="3834409"/>
            <a:ext cx="2735056" cy="2735056"/>
            <a:chOff x="1010420" y="880738"/>
            <a:chExt cx="2735056" cy="2735056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E7A9D80F-DBC4-832F-6952-F06C53FB2FC9}"/>
                </a:ext>
              </a:extLst>
            </p:cNvPr>
            <p:cNvGrpSpPr/>
            <p:nvPr/>
          </p:nvGrpSpPr>
          <p:grpSpPr>
            <a:xfrm>
              <a:off x="1010420" y="880738"/>
              <a:ext cx="2735056" cy="2735056"/>
              <a:chOff x="-2547477" y="569558"/>
              <a:chExt cx="2735056" cy="2735056"/>
            </a:xfrm>
          </p:grpSpPr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526177D1-8FA6-C1B8-991F-5D70FEC294D9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ADF2EEDB-5EC4-1B1F-5B28-D4F2D239B233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E770EC8B-59B4-7559-CC58-FBB9661F7E7D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038A9380-7F33-F126-25EE-5919EAC9A880}"/>
                </a:ext>
              </a:extLst>
            </p:cNvPr>
            <p:cNvSpPr/>
            <p:nvPr/>
          </p:nvSpPr>
          <p:spPr bwMode="auto">
            <a:xfrm rot="900000">
              <a:off x="3227569" y="1121413"/>
              <a:ext cx="158872" cy="450544"/>
            </a:xfrm>
            <a:custGeom>
              <a:avLst/>
              <a:gdLst>
                <a:gd name="connsiteX0" fmla="*/ 175298 w 350596"/>
                <a:gd name="connsiteY0" fmla="*/ 813598 h 994252"/>
                <a:gd name="connsiteX1" fmla="*/ 265625 w 350596"/>
                <a:gd name="connsiteY1" fmla="*/ 903925 h 994252"/>
                <a:gd name="connsiteX2" fmla="*/ 175298 w 350596"/>
                <a:gd name="connsiteY2" fmla="*/ 994252 h 994252"/>
                <a:gd name="connsiteX3" fmla="*/ 84971 w 350596"/>
                <a:gd name="connsiteY3" fmla="*/ 903925 h 994252"/>
                <a:gd name="connsiteX4" fmla="*/ 175298 w 350596"/>
                <a:gd name="connsiteY4" fmla="*/ 813598 h 994252"/>
                <a:gd name="connsiteX5" fmla="*/ 175298 w 350596"/>
                <a:gd name="connsiteY5" fmla="*/ 0 h 994252"/>
                <a:gd name="connsiteX6" fmla="*/ 350596 w 350596"/>
                <a:gd name="connsiteY6" fmla="*/ 225282 h 994252"/>
                <a:gd name="connsiteX7" fmla="*/ 336821 w 350596"/>
                <a:gd name="connsiteY7" fmla="*/ 312972 h 994252"/>
                <a:gd name="connsiteX8" fmla="*/ 335449 w 350596"/>
                <a:gd name="connsiteY8" fmla="*/ 315587 h 994252"/>
                <a:gd name="connsiteX9" fmla="*/ 238064 w 350596"/>
                <a:gd name="connsiteY9" fmla="*/ 712419 h 994252"/>
                <a:gd name="connsiteX10" fmla="*/ 238013 w 350596"/>
                <a:gd name="connsiteY10" fmla="*/ 712419 h 994252"/>
                <a:gd name="connsiteX11" fmla="*/ 236802 w 350596"/>
                <a:gd name="connsiteY11" fmla="*/ 718806 h 994252"/>
                <a:gd name="connsiteX12" fmla="*/ 175298 w 350596"/>
                <a:gd name="connsiteY12" fmla="*/ 762212 h 994252"/>
                <a:gd name="connsiteX13" fmla="*/ 113795 w 350596"/>
                <a:gd name="connsiteY13" fmla="*/ 718806 h 994252"/>
                <a:gd name="connsiteX14" fmla="*/ 112583 w 350596"/>
                <a:gd name="connsiteY14" fmla="*/ 712419 h 994252"/>
                <a:gd name="connsiteX15" fmla="*/ 112534 w 350596"/>
                <a:gd name="connsiteY15" fmla="*/ 712419 h 994252"/>
                <a:gd name="connsiteX16" fmla="*/ 15151 w 350596"/>
                <a:gd name="connsiteY16" fmla="*/ 315593 h 994252"/>
                <a:gd name="connsiteX17" fmla="*/ 13776 w 350596"/>
                <a:gd name="connsiteY17" fmla="*/ 312972 h 994252"/>
                <a:gd name="connsiteX18" fmla="*/ 0 w 350596"/>
                <a:gd name="connsiteY18" fmla="*/ 225282 h 994252"/>
                <a:gd name="connsiteX19" fmla="*/ 175298 w 350596"/>
                <a:gd name="connsiteY19" fmla="*/ 0 h 99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0596" h="994252">
                  <a:moveTo>
                    <a:pt x="175298" y="813598"/>
                  </a:moveTo>
                  <a:cubicBezTo>
                    <a:pt x="225184" y="813598"/>
                    <a:pt x="265625" y="854039"/>
                    <a:pt x="265625" y="903925"/>
                  </a:cubicBezTo>
                  <a:cubicBezTo>
                    <a:pt x="265625" y="953811"/>
                    <a:pt x="225184" y="994252"/>
                    <a:pt x="175298" y="994252"/>
                  </a:cubicBezTo>
                  <a:cubicBezTo>
                    <a:pt x="125412" y="994252"/>
                    <a:pt x="84971" y="953811"/>
                    <a:pt x="84971" y="903925"/>
                  </a:cubicBezTo>
                  <a:cubicBezTo>
                    <a:pt x="84971" y="854039"/>
                    <a:pt x="125412" y="813598"/>
                    <a:pt x="175298" y="813598"/>
                  </a:cubicBezTo>
                  <a:close/>
                  <a:moveTo>
                    <a:pt x="175298" y="0"/>
                  </a:moveTo>
                  <a:cubicBezTo>
                    <a:pt x="272112" y="0"/>
                    <a:pt x="350596" y="100863"/>
                    <a:pt x="350596" y="225282"/>
                  </a:cubicBezTo>
                  <a:cubicBezTo>
                    <a:pt x="350596" y="256387"/>
                    <a:pt x="345691" y="286020"/>
                    <a:pt x="336821" y="312972"/>
                  </a:cubicBezTo>
                  <a:lnTo>
                    <a:pt x="335449" y="315587"/>
                  </a:lnTo>
                  <a:lnTo>
                    <a:pt x="238064" y="712419"/>
                  </a:lnTo>
                  <a:lnTo>
                    <a:pt x="238013" y="712419"/>
                  </a:lnTo>
                  <a:lnTo>
                    <a:pt x="236802" y="718806"/>
                  </a:lnTo>
                  <a:cubicBezTo>
                    <a:pt x="226669" y="744314"/>
                    <a:pt x="202947" y="762212"/>
                    <a:pt x="175298" y="762212"/>
                  </a:cubicBezTo>
                  <a:cubicBezTo>
                    <a:pt x="147650" y="762212"/>
                    <a:pt x="123928" y="744314"/>
                    <a:pt x="113795" y="718806"/>
                  </a:cubicBezTo>
                  <a:lnTo>
                    <a:pt x="112583" y="712419"/>
                  </a:lnTo>
                  <a:lnTo>
                    <a:pt x="112534" y="712419"/>
                  </a:lnTo>
                  <a:lnTo>
                    <a:pt x="15151" y="315593"/>
                  </a:lnTo>
                  <a:lnTo>
                    <a:pt x="13776" y="312972"/>
                  </a:lnTo>
                  <a:cubicBezTo>
                    <a:pt x="4905" y="286020"/>
                    <a:pt x="0" y="256387"/>
                    <a:pt x="0" y="225282"/>
                  </a:cubicBezTo>
                  <a:cubicBezTo>
                    <a:pt x="0" y="100863"/>
                    <a:pt x="78484" y="0"/>
                    <a:pt x="175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A9166A40-E909-5BF3-51A9-5414BD5336BF}"/>
                </a:ext>
              </a:extLst>
            </p:cNvPr>
            <p:cNvSpPr/>
            <p:nvPr/>
          </p:nvSpPr>
          <p:spPr>
            <a:xfrm>
              <a:off x="1677529" y="2355711"/>
              <a:ext cx="424880" cy="867434"/>
            </a:xfrm>
            <a:custGeom>
              <a:avLst/>
              <a:gdLst>
                <a:gd name="csX0" fmla="*/ 250943 w 753253"/>
                <a:gd name="csY0" fmla="*/ 78289 h 1537840"/>
                <a:gd name="csX1" fmla="*/ 242960 w 753253"/>
                <a:gd name="csY1" fmla="*/ 90130 h 1537840"/>
                <a:gd name="csX2" fmla="*/ 239364 w 753253"/>
                <a:gd name="csY2" fmla="*/ 107939 h 1537840"/>
                <a:gd name="csX3" fmla="*/ 239364 w 753253"/>
                <a:gd name="csY3" fmla="*/ 413577 h 1537840"/>
                <a:gd name="csX4" fmla="*/ 513890 w 753253"/>
                <a:gd name="csY4" fmla="*/ 413577 h 1537840"/>
                <a:gd name="csX5" fmla="*/ 513890 w 753253"/>
                <a:gd name="csY5" fmla="*/ 107939 h 1537840"/>
                <a:gd name="csX6" fmla="*/ 510295 w 753253"/>
                <a:gd name="csY6" fmla="*/ 90130 h 1537840"/>
                <a:gd name="csX7" fmla="*/ 502311 w 753253"/>
                <a:gd name="csY7" fmla="*/ 78289 h 1537840"/>
                <a:gd name="csX8" fmla="*/ 501604 w 753253"/>
                <a:gd name="csY8" fmla="*/ 79997 h 1537840"/>
                <a:gd name="csX9" fmla="*/ 482052 w 753253"/>
                <a:gd name="csY9" fmla="*/ 88095 h 1537840"/>
                <a:gd name="csX10" fmla="*/ 271202 w 753253"/>
                <a:gd name="csY10" fmla="*/ 88095 h 1537840"/>
                <a:gd name="csX11" fmla="*/ 251651 w 753253"/>
                <a:gd name="csY11" fmla="*/ 79997 h 1537840"/>
                <a:gd name="csX12" fmla="*/ 271202 w 753253"/>
                <a:gd name="csY12" fmla="*/ 0 h 1537840"/>
                <a:gd name="csX13" fmla="*/ 482052 w 753253"/>
                <a:gd name="csY13" fmla="*/ 0 h 1537840"/>
                <a:gd name="csX14" fmla="*/ 501604 w 753253"/>
                <a:gd name="csY14" fmla="*/ 8098 h 1537840"/>
                <a:gd name="csX15" fmla="*/ 507834 w 753253"/>
                <a:gd name="csY15" fmla="*/ 23140 h 1537840"/>
                <a:gd name="csX16" fmla="*/ 534192 w 753253"/>
                <a:gd name="csY16" fmla="*/ 34058 h 1537840"/>
                <a:gd name="csX17" fmla="*/ 551240 w 753253"/>
                <a:gd name="csY17" fmla="*/ 75216 h 1537840"/>
                <a:gd name="csX18" fmla="*/ 551240 w 753253"/>
                <a:gd name="csY18" fmla="*/ 413577 h 1537840"/>
                <a:gd name="csX19" fmla="*/ 662923 w 753253"/>
                <a:gd name="csY19" fmla="*/ 413577 h 1537840"/>
                <a:gd name="csX20" fmla="*/ 753253 w 753253"/>
                <a:gd name="csY20" fmla="*/ 503907 h 1537840"/>
                <a:gd name="csX21" fmla="*/ 753253 w 753253"/>
                <a:gd name="csY21" fmla="*/ 1351249 h 1537840"/>
                <a:gd name="csX22" fmla="*/ 698084 w 753253"/>
                <a:gd name="csY22" fmla="*/ 1434481 h 1537840"/>
                <a:gd name="csX23" fmla="*/ 669787 w 753253"/>
                <a:gd name="csY23" fmla="*/ 1440193 h 1537840"/>
                <a:gd name="csX24" fmla="*/ 681132 w 753253"/>
                <a:gd name="csY24" fmla="*/ 1457019 h 1537840"/>
                <a:gd name="csX25" fmla="*/ 685703 w 753253"/>
                <a:gd name="csY25" fmla="*/ 1479664 h 1537840"/>
                <a:gd name="csX26" fmla="*/ 627527 w 753253"/>
                <a:gd name="csY26" fmla="*/ 1537840 h 1537840"/>
                <a:gd name="csX27" fmla="*/ 569351 w 753253"/>
                <a:gd name="csY27" fmla="*/ 1479664 h 1537840"/>
                <a:gd name="csX28" fmla="*/ 573923 w 753253"/>
                <a:gd name="csY28" fmla="*/ 1457019 h 1537840"/>
                <a:gd name="csX29" fmla="*/ 584333 w 753253"/>
                <a:gd name="csY29" fmla="*/ 1441579 h 1537840"/>
                <a:gd name="csX30" fmla="*/ 188561 w 753253"/>
                <a:gd name="csY30" fmla="*/ 1441579 h 1537840"/>
                <a:gd name="csX31" fmla="*/ 198971 w 753253"/>
                <a:gd name="csY31" fmla="*/ 1457019 h 1537840"/>
                <a:gd name="csX32" fmla="*/ 203543 w 753253"/>
                <a:gd name="csY32" fmla="*/ 1479664 h 1537840"/>
                <a:gd name="csX33" fmla="*/ 145367 w 753253"/>
                <a:gd name="csY33" fmla="*/ 1537840 h 1537840"/>
                <a:gd name="csX34" fmla="*/ 87191 w 753253"/>
                <a:gd name="csY34" fmla="*/ 1479664 h 1537840"/>
                <a:gd name="csX35" fmla="*/ 91762 w 753253"/>
                <a:gd name="csY35" fmla="*/ 1457019 h 1537840"/>
                <a:gd name="csX36" fmla="*/ 102172 w 753253"/>
                <a:gd name="csY36" fmla="*/ 1441579 h 1537840"/>
                <a:gd name="csX37" fmla="*/ 90330 w 753253"/>
                <a:gd name="csY37" fmla="*/ 1441579 h 1537840"/>
                <a:gd name="csX38" fmla="*/ 0 w 753253"/>
                <a:gd name="csY38" fmla="*/ 1351249 h 1537840"/>
                <a:gd name="csX39" fmla="*/ 0 w 753253"/>
                <a:gd name="csY39" fmla="*/ 503907 h 1537840"/>
                <a:gd name="csX40" fmla="*/ 90330 w 753253"/>
                <a:gd name="csY40" fmla="*/ 413577 h 1537840"/>
                <a:gd name="csX41" fmla="*/ 202014 w 753253"/>
                <a:gd name="csY41" fmla="*/ 413577 h 1537840"/>
                <a:gd name="csX42" fmla="*/ 202014 w 753253"/>
                <a:gd name="csY42" fmla="*/ 75216 h 1537840"/>
                <a:gd name="csX43" fmla="*/ 219062 w 753253"/>
                <a:gd name="csY43" fmla="*/ 34058 h 1537840"/>
                <a:gd name="csX44" fmla="*/ 245420 w 753253"/>
                <a:gd name="csY44" fmla="*/ 23140 h 1537840"/>
                <a:gd name="csX45" fmla="*/ 251651 w 753253"/>
                <a:gd name="csY45" fmla="*/ 8098 h 1537840"/>
                <a:gd name="csX46" fmla="*/ 271202 w 753253"/>
                <a:gd name="csY46" fmla="*/ 0 h 15378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</a:cxnLst>
              <a:rect l="l" t="t" r="r" b="b"/>
              <a:pathLst>
                <a:path w="753253" h="1537840">
                  <a:moveTo>
                    <a:pt x="250943" y="78289"/>
                  </a:moveTo>
                  <a:lnTo>
                    <a:pt x="242960" y="90130"/>
                  </a:lnTo>
                  <a:cubicBezTo>
                    <a:pt x="240645" y="95604"/>
                    <a:pt x="239364" y="101622"/>
                    <a:pt x="239364" y="107939"/>
                  </a:cubicBezTo>
                  <a:lnTo>
                    <a:pt x="239364" y="413577"/>
                  </a:lnTo>
                  <a:lnTo>
                    <a:pt x="513890" y="413577"/>
                  </a:lnTo>
                  <a:lnTo>
                    <a:pt x="513890" y="107939"/>
                  </a:lnTo>
                  <a:cubicBezTo>
                    <a:pt x="513890" y="101622"/>
                    <a:pt x="512610" y="95604"/>
                    <a:pt x="510295" y="90130"/>
                  </a:cubicBezTo>
                  <a:lnTo>
                    <a:pt x="502311" y="78289"/>
                  </a:lnTo>
                  <a:lnTo>
                    <a:pt x="501604" y="79997"/>
                  </a:lnTo>
                  <a:cubicBezTo>
                    <a:pt x="496600" y="85000"/>
                    <a:pt x="489688" y="88095"/>
                    <a:pt x="482052" y="88095"/>
                  </a:cubicBezTo>
                  <a:lnTo>
                    <a:pt x="271202" y="88095"/>
                  </a:lnTo>
                  <a:cubicBezTo>
                    <a:pt x="263567" y="88095"/>
                    <a:pt x="256654" y="85000"/>
                    <a:pt x="251651" y="79997"/>
                  </a:cubicBezTo>
                  <a:close/>
                  <a:moveTo>
                    <a:pt x="271202" y="0"/>
                  </a:moveTo>
                  <a:lnTo>
                    <a:pt x="482052" y="0"/>
                  </a:lnTo>
                  <a:cubicBezTo>
                    <a:pt x="489688" y="0"/>
                    <a:pt x="496600" y="3095"/>
                    <a:pt x="501604" y="8098"/>
                  </a:cubicBezTo>
                  <a:lnTo>
                    <a:pt x="507834" y="23140"/>
                  </a:lnTo>
                  <a:lnTo>
                    <a:pt x="534192" y="34058"/>
                  </a:lnTo>
                  <a:cubicBezTo>
                    <a:pt x="544725" y="44591"/>
                    <a:pt x="551240" y="59143"/>
                    <a:pt x="551240" y="75216"/>
                  </a:cubicBezTo>
                  <a:lnTo>
                    <a:pt x="551240" y="413577"/>
                  </a:lnTo>
                  <a:lnTo>
                    <a:pt x="662923" y="413577"/>
                  </a:lnTo>
                  <a:cubicBezTo>
                    <a:pt x="712811" y="413577"/>
                    <a:pt x="753253" y="454019"/>
                    <a:pt x="753253" y="503907"/>
                  </a:cubicBezTo>
                  <a:lnTo>
                    <a:pt x="753253" y="1351249"/>
                  </a:lnTo>
                  <a:cubicBezTo>
                    <a:pt x="753253" y="1388665"/>
                    <a:pt x="730505" y="1420768"/>
                    <a:pt x="698084" y="1434481"/>
                  </a:cubicBezTo>
                  <a:lnTo>
                    <a:pt x="669787" y="1440193"/>
                  </a:lnTo>
                  <a:lnTo>
                    <a:pt x="681132" y="1457019"/>
                  </a:lnTo>
                  <a:cubicBezTo>
                    <a:pt x="684075" y="1463979"/>
                    <a:pt x="685703" y="1471632"/>
                    <a:pt x="685703" y="1479664"/>
                  </a:cubicBezTo>
                  <a:cubicBezTo>
                    <a:pt x="685703" y="1511794"/>
                    <a:pt x="659657" y="1537840"/>
                    <a:pt x="627527" y="1537840"/>
                  </a:cubicBezTo>
                  <a:cubicBezTo>
                    <a:pt x="595397" y="1537840"/>
                    <a:pt x="569351" y="1511794"/>
                    <a:pt x="569351" y="1479664"/>
                  </a:cubicBezTo>
                  <a:cubicBezTo>
                    <a:pt x="569351" y="1471632"/>
                    <a:pt x="570979" y="1463979"/>
                    <a:pt x="573923" y="1457019"/>
                  </a:cubicBezTo>
                  <a:lnTo>
                    <a:pt x="584333" y="1441579"/>
                  </a:lnTo>
                  <a:lnTo>
                    <a:pt x="188561" y="1441579"/>
                  </a:lnTo>
                  <a:lnTo>
                    <a:pt x="198971" y="1457019"/>
                  </a:lnTo>
                  <a:cubicBezTo>
                    <a:pt x="201915" y="1463979"/>
                    <a:pt x="203543" y="1471632"/>
                    <a:pt x="203543" y="1479664"/>
                  </a:cubicBezTo>
                  <a:cubicBezTo>
                    <a:pt x="203543" y="1511794"/>
                    <a:pt x="177497" y="1537840"/>
                    <a:pt x="145367" y="1537840"/>
                  </a:cubicBezTo>
                  <a:cubicBezTo>
                    <a:pt x="113237" y="1537840"/>
                    <a:pt x="87191" y="1511794"/>
                    <a:pt x="87191" y="1479664"/>
                  </a:cubicBezTo>
                  <a:cubicBezTo>
                    <a:pt x="87191" y="1471632"/>
                    <a:pt x="88819" y="1463979"/>
                    <a:pt x="91762" y="1457019"/>
                  </a:cubicBezTo>
                  <a:lnTo>
                    <a:pt x="102172" y="1441579"/>
                  </a:lnTo>
                  <a:lnTo>
                    <a:pt x="90330" y="1441579"/>
                  </a:lnTo>
                  <a:cubicBezTo>
                    <a:pt x="40442" y="1441579"/>
                    <a:pt x="0" y="1401137"/>
                    <a:pt x="0" y="1351249"/>
                  </a:cubicBezTo>
                  <a:lnTo>
                    <a:pt x="0" y="503907"/>
                  </a:lnTo>
                  <a:cubicBezTo>
                    <a:pt x="0" y="454019"/>
                    <a:pt x="40442" y="413577"/>
                    <a:pt x="90330" y="413577"/>
                  </a:cubicBezTo>
                  <a:lnTo>
                    <a:pt x="202014" y="413577"/>
                  </a:lnTo>
                  <a:lnTo>
                    <a:pt x="202014" y="75216"/>
                  </a:lnTo>
                  <a:cubicBezTo>
                    <a:pt x="202014" y="59143"/>
                    <a:pt x="208529" y="44591"/>
                    <a:pt x="219062" y="34058"/>
                  </a:cubicBezTo>
                  <a:lnTo>
                    <a:pt x="245420" y="23140"/>
                  </a:lnTo>
                  <a:lnTo>
                    <a:pt x="251651" y="8098"/>
                  </a:lnTo>
                  <a:cubicBezTo>
                    <a:pt x="256654" y="3095"/>
                    <a:pt x="263567" y="0"/>
                    <a:pt x="271202" y="0"/>
                  </a:cubicBezTo>
                  <a:close/>
                </a:path>
              </a:pathLst>
            </a:cu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81B102CC-0C03-3659-99D9-F4AAD09B8796}"/>
                </a:ext>
              </a:extLst>
            </p:cNvPr>
            <p:cNvGrpSpPr/>
            <p:nvPr/>
          </p:nvGrpSpPr>
          <p:grpSpPr>
            <a:xfrm>
              <a:off x="1392028" y="1194254"/>
              <a:ext cx="486853" cy="1619768"/>
              <a:chOff x="4220296" y="2450306"/>
              <a:chExt cx="575542" cy="1914837"/>
            </a:xfrm>
          </p:grpSpPr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444FEA4F-6232-7A89-0BE3-0939CD30AE04}"/>
                  </a:ext>
                </a:extLst>
              </p:cNvPr>
              <p:cNvSpPr/>
              <p:nvPr/>
            </p:nvSpPr>
            <p:spPr bwMode="auto">
              <a:xfrm>
                <a:off x="4220296" y="2450306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EF5EDD70-EADE-3786-4C0F-09533757BA51}"/>
                  </a:ext>
                </a:extLst>
              </p:cNvPr>
              <p:cNvSpPr/>
              <p:nvPr/>
            </p:nvSpPr>
            <p:spPr bwMode="auto">
              <a:xfrm>
                <a:off x="4308405" y="3134999"/>
                <a:ext cx="399326" cy="729683"/>
              </a:xfrm>
              <a:prstGeom prst="roundRect">
                <a:avLst>
                  <a:gd name="adj" fmla="val 3402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FD16B581-A258-74B2-B0C2-3B25F26D15D9}"/>
                  </a:ext>
                </a:extLst>
              </p:cNvPr>
              <p:cNvSpPr/>
              <p:nvPr/>
            </p:nvSpPr>
            <p:spPr bwMode="auto">
              <a:xfrm>
                <a:off x="4429847" y="3019425"/>
                <a:ext cx="156442" cy="141932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3D22E03F-9087-9D77-513F-A44A267CE560}"/>
                  </a:ext>
                </a:extLst>
              </p:cNvPr>
              <p:cNvSpPr/>
              <p:nvPr/>
            </p:nvSpPr>
            <p:spPr bwMode="auto">
              <a:xfrm rot="900000">
                <a:off x="4244019" y="3182499"/>
                <a:ext cx="100297" cy="63874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台形 81">
                <a:extLst>
                  <a:ext uri="{FF2B5EF4-FFF2-40B4-BE49-F238E27FC236}">
                    <a16:creationId xmlns:a16="http://schemas.microsoft.com/office/drawing/2014/main" id="{76831F25-4F10-586E-6C07-9C9841FC67E6}"/>
                  </a:ext>
                </a:extLst>
              </p:cNvPr>
              <p:cNvSpPr/>
              <p:nvPr/>
            </p:nvSpPr>
            <p:spPr bwMode="auto">
              <a:xfrm rot="10800000">
                <a:off x="4317416" y="3716140"/>
                <a:ext cx="214544" cy="649003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E2B04B2A-5A55-CCE5-6AF7-DC77BB0D3CF9}"/>
                  </a:ext>
                </a:extLst>
              </p:cNvPr>
              <p:cNvSpPr/>
              <p:nvPr/>
            </p:nvSpPr>
            <p:spPr bwMode="auto">
              <a:xfrm rot="10800000">
                <a:off x="4485851" y="3630223"/>
                <a:ext cx="214544" cy="649003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7FE38C1F-0F1A-06E0-DA3D-DCFE645C590F}"/>
                  </a:ext>
                </a:extLst>
              </p:cNvPr>
              <p:cNvSpPr/>
              <p:nvPr/>
            </p:nvSpPr>
            <p:spPr bwMode="auto">
              <a:xfrm rot="20700000" flipH="1">
                <a:off x="4678795" y="3181788"/>
                <a:ext cx="106657" cy="72887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DBAD71F3-521E-E045-5B17-8FAD0093C4C8}"/>
                </a:ext>
              </a:extLst>
            </p:cNvPr>
            <p:cNvSpPr/>
            <p:nvPr/>
          </p:nvSpPr>
          <p:spPr>
            <a:xfrm>
              <a:off x="2179652" y="2147578"/>
              <a:ext cx="641321" cy="1309319"/>
            </a:xfrm>
            <a:custGeom>
              <a:avLst/>
              <a:gdLst>
                <a:gd name="csX0" fmla="*/ 250943 w 753253"/>
                <a:gd name="csY0" fmla="*/ 78289 h 1537840"/>
                <a:gd name="csX1" fmla="*/ 242960 w 753253"/>
                <a:gd name="csY1" fmla="*/ 90130 h 1537840"/>
                <a:gd name="csX2" fmla="*/ 239364 w 753253"/>
                <a:gd name="csY2" fmla="*/ 107939 h 1537840"/>
                <a:gd name="csX3" fmla="*/ 239364 w 753253"/>
                <a:gd name="csY3" fmla="*/ 413577 h 1537840"/>
                <a:gd name="csX4" fmla="*/ 513890 w 753253"/>
                <a:gd name="csY4" fmla="*/ 413577 h 1537840"/>
                <a:gd name="csX5" fmla="*/ 513890 w 753253"/>
                <a:gd name="csY5" fmla="*/ 107939 h 1537840"/>
                <a:gd name="csX6" fmla="*/ 510295 w 753253"/>
                <a:gd name="csY6" fmla="*/ 90130 h 1537840"/>
                <a:gd name="csX7" fmla="*/ 502311 w 753253"/>
                <a:gd name="csY7" fmla="*/ 78289 h 1537840"/>
                <a:gd name="csX8" fmla="*/ 501604 w 753253"/>
                <a:gd name="csY8" fmla="*/ 79997 h 1537840"/>
                <a:gd name="csX9" fmla="*/ 482052 w 753253"/>
                <a:gd name="csY9" fmla="*/ 88095 h 1537840"/>
                <a:gd name="csX10" fmla="*/ 271202 w 753253"/>
                <a:gd name="csY10" fmla="*/ 88095 h 1537840"/>
                <a:gd name="csX11" fmla="*/ 251651 w 753253"/>
                <a:gd name="csY11" fmla="*/ 79997 h 1537840"/>
                <a:gd name="csX12" fmla="*/ 271202 w 753253"/>
                <a:gd name="csY12" fmla="*/ 0 h 1537840"/>
                <a:gd name="csX13" fmla="*/ 482052 w 753253"/>
                <a:gd name="csY13" fmla="*/ 0 h 1537840"/>
                <a:gd name="csX14" fmla="*/ 501604 w 753253"/>
                <a:gd name="csY14" fmla="*/ 8098 h 1537840"/>
                <a:gd name="csX15" fmla="*/ 507834 w 753253"/>
                <a:gd name="csY15" fmla="*/ 23140 h 1537840"/>
                <a:gd name="csX16" fmla="*/ 534192 w 753253"/>
                <a:gd name="csY16" fmla="*/ 34058 h 1537840"/>
                <a:gd name="csX17" fmla="*/ 551240 w 753253"/>
                <a:gd name="csY17" fmla="*/ 75216 h 1537840"/>
                <a:gd name="csX18" fmla="*/ 551240 w 753253"/>
                <a:gd name="csY18" fmla="*/ 413577 h 1537840"/>
                <a:gd name="csX19" fmla="*/ 662923 w 753253"/>
                <a:gd name="csY19" fmla="*/ 413577 h 1537840"/>
                <a:gd name="csX20" fmla="*/ 753253 w 753253"/>
                <a:gd name="csY20" fmla="*/ 503907 h 1537840"/>
                <a:gd name="csX21" fmla="*/ 753253 w 753253"/>
                <a:gd name="csY21" fmla="*/ 1351249 h 1537840"/>
                <a:gd name="csX22" fmla="*/ 698084 w 753253"/>
                <a:gd name="csY22" fmla="*/ 1434481 h 1537840"/>
                <a:gd name="csX23" fmla="*/ 669787 w 753253"/>
                <a:gd name="csY23" fmla="*/ 1440193 h 1537840"/>
                <a:gd name="csX24" fmla="*/ 681132 w 753253"/>
                <a:gd name="csY24" fmla="*/ 1457019 h 1537840"/>
                <a:gd name="csX25" fmla="*/ 685703 w 753253"/>
                <a:gd name="csY25" fmla="*/ 1479664 h 1537840"/>
                <a:gd name="csX26" fmla="*/ 627527 w 753253"/>
                <a:gd name="csY26" fmla="*/ 1537840 h 1537840"/>
                <a:gd name="csX27" fmla="*/ 569351 w 753253"/>
                <a:gd name="csY27" fmla="*/ 1479664 h 1537840"/>
                <a:gd name="csX28" fmla="*/ 573923 w 753253"/>
                <a:gd name="csY28" fmla="*/ 1457019 h 1537840"/>
                <a:gd name="csX29" fmla="*/ 584333 w 753253"/>
                <a:gd name="csY29" fmla="*/ 1441579 h 1537840"/>
                <a:gd name="csX30" fmla="*/ 188561 w 753253"/>
                <a:gd name="csY30" fmla="*/ 1441579 h 1537840"/>
                <a:gd name="csX31" fmla="*/ 198971 w 753253"/>
                <a:gd name="csY31" fmla="*/ 1457019 h 1537840"/>
                <a:gd name="csX32" fmla="*/ 203543 w 753253"/>
                <a:gd name="csY32" fmla="*/ 1479664 h 1537840"/>
                <a:gd name="csX33" fmla="*/ 145367 w 753253"/>
                <a:gd name="csY33" fmla="*/ 1537840 h 1537840"/>
                <a:gd name="csX34" fmla="*/ 87191 w 753253"/>
                <a:gd name="csY34" fmla="*/ 1479664 h 1537840"/>
                <a:gd name="csX35" fmla="*/ 91762 w 753253"/>
                <a:gd name="csY35" fmla="*/ 1457019 h 1537840"/>
                <a:gd name="csX36" fmla="*/ 102172 w 753253"/>
                <a:gd name="csY36" fmla="*/ 1441579 h 1537840"/>
                <a:gd name="csX37" fmla="*/ 90330 w 753253"/>
                <a:gd name="csY37" fmla="*/ 1441579 h 1537840"/>
                <a:gd name="csX38" fmla="*/ 0 w 753253"/>
                <a:gd name="csY38" fmla="*/ 1351249 h 1537840"/>
                <a:gd name="csX39" fmla="*/ 0 w 753253"/>
                <a:gd name="csY39" fmla="*/ 503907 h 1537840"/>
                <a:gd name="csX40" fmla="*/ 90330 w 753253"/>
                <a:gd name="csY40" fmla="*/ 413577 h 1537840"/>
                <a:gd name="csX41" fmla="*/ 202014 w 753253"/>
                <a:gd name="csY41" fmla="*/ 413577 h 1537840"/>
                <a:gd name="csX42" fmla="*/ 202014 w 753253"/>
                <a:gd name="csY42" fmla="*/ 75216 h 1537840"/>
                <a:gd name="csX43" fmla="*/ 219062 w 753253"/>
                <a:gd name="csY43" fmla="*/ 34058 h 1537840"/>
                <a:gd name="csX44" fmla="*/ 245420 w 753253"/>
                <a:gd name="csY44" fmla="*/ 23140 h 1537840"/>
                <a:gd name="csX45" fmla="*/ 251651 w 753253"/>
                <a:gd name="csY45" fmla="*/ 8098 h 1537840"/>
                <a:gd name="csX46" fmla="*/ 271202 w 753253"/>
                <a:gd name="csY46" fmla="*/ 0 h 15378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</a:cxnLst>
              <a:rect l="l" t="t" r="r" b="b"/>
              <a:pathLst>
                <a:path w="753253" h="1537840">
                  <a:moveTo>
                    <a:pt x="250943" y="78289"/>
                  </a:moveTo>
                  <a:lnTo>
                    <a:pt x="242960" y="90130"/>
                  </a:lnTo>
                  <a:cubicBezTo>
                    <a:pt x="240645" y="95604"/>
                    <a:pt x="239364" y="101622"/>
                    <a:pt x="239364" y="107939"/>
                  </a:cubicBezTo>
                  <a:lnTo>
                    <a:pt x="239364" y="413577"/>
                  </a:lnTo>
                  <a:lnTo>
                    <a:pt x="513890" y="413577"/>
                  </a:lnTo>
                  <a:lnTo>
                    <a:pt x="513890" y="107939"/>
                  </a:lnTo>
                  <a:cubicBezTo>
                    <a:pt x="513890" y="101622"/>
                    <a:pt x="512610" y="95604"/>
                    <a:pt x="510295" y="90130"/>
                  </a:cubicBezTo>
                  <a:lnTo>
                    <a:pt x="502311" y="78289"/>
                  </a:lnTo>
                  <a:lnTo>
                    <a:pt x="501604" y="79997"/>
                  </a:lnTo>
                  <a:cubicBezTo>
                    <a:pt x="496600" y="85000"/>
                    <a:pt x="489688" y="88095"/>
                    <a:pt x="482052" y="88095"/>
                  </a:cubicBezTo>
                  <a:lnTo>
                    <a:pt x="271202" y="88095"/>
                  </a:lnTo>
                  <a:cubicBezTo>
                    <a:pt x="263567" y="88095"/>
                    <a:pt x="256654" y="85000"/>
                    <a:pt x="251651" y="79997"/>
                  </a:cubicBezTo>
                  <a:close/>
                  <a:moveTo>
                    <a:pt x="271202" y="0"/>
                  </a:moveTo>
                  <a:lnTo>
                    <a:pt x="482052" y="0"/>
                  </a:lnTo>
                  <a:cubicBezTo>
                    <a:pt x="489688" y="0"/>
                    <a:pt x="496600" y="3095"/>
                    <a:pt x="501604" y="8098"/>
                  </a:cubicBezTo>
                  <a:lnTo>
                    <a:pt x="507834" y="23140"/>
                  </a:lnTo>
                  <a:lnTo>
                    <a:pt x="534192" y="34058"/>
                  </a:lnTo>
                  <a:cubicBezTo>
                    <a:pt x="544725" y="44591"/>
                    <a:pt x="551240" y="59143"/>
                    <a:pt x="551240" y="75216"/>
                  </a:cubicBezTo>
                  <a:lnTo>
                    <a:pt x="551240" y="413577"/>
                  </a:lnTo>
                  <a:lnTo>
                    <a:pt x="662923" y="413577"/>
                  </a:lnTo>
                  <a:cubicBezTo>
                    <a:pt x="712811" y="413577"/>
                    <a:pt x="753253" y="454019"/>
                    <a:pt x="753253" y="503907"/>
                  </a:cubicBezTo>
                  <a:lnTo>
                    <a:pt x="753253" y="1351249"/>
                  </a:lnTo>
                  <a:cubicBezTo>
                    <a:pt x="753253" y="1388665"/>
                    <a:pt x="730505" y="1420768"/>
                    <a:pt x="698084" y="1434481"/>
                  </a:cubicBezTo>
                  <a:lnTo>
                    <a:pt x="669787" y="1440193"/>
                  </a:lnTo>
                  <a:lnTo>
                    <a:pt x="681132" y="1457019"/>
                  </a:lnTo>
                  <a:cubicBezTo>
                    <a:pt x="684075" y="1463979"/>
                    <a:pt x="685703" y="1471632"/>
                    <a:pt x="685703" y="1479664"/>
                  </a:cubicBezTo>
                  <a:cubicBezTo>
                    <a:pt x="685703" y="1511794"/>
                    <a:pt x="659657" y="1537840"/>
                    <a:pt x="627527" y="1537840"/>
                  </a:cubicBezTo>
                  <a:cubicBezTo>
                    <a:pt x="595397" y="1537840"/>
                    <a:pt x="569351" y="1511794"/>
                    <a:pt x="569351" y="1479664"/>
                  </a:cubicBezTo>
                  <a:cubicBezTo>
                    <a:pt x="569351" y="1471632"/>
                    <a:pt x="570979" y="1463979"/>
                    <a:pt x="573923" y="1457019"/>
                  </a:cubicBezTo>
                  <a:lnTo>
                    <a:pt x="584333" y="1441579"/>
                  </a:lnTo>
                  <a:lnTo>
                    <a:pt x="188561" y="1441579"/>
                  </a:lnTo>
                  <a:lnTo>
                    <a:pt x="198971" y="1457019"/>
                  </a:lnTo>
                  <a:cubicBezTo>
                    <a:pt x="201915" y="1463979"/>
                    <a:pt x="203543" y="1471632"/>
                    <a:pt x="203543" y="1479664"/>
                  </a:cubicBezTo>
                  <a:cubicBezTo>
                    <a:pt x="203543" y="1511794"/>
                    <a:pt x="177497" y="1537840"/>
                    <a:pt x="145367" y="1537840"/>
                  </a:cubicBezTo>
                  <a:cubicBezTo>
                    <a:pt x="113237" y="1537840"/>
                    <a:pt x="87191" y="1511794"/>
                    <a:pt x="87191" y="1479664"/>
                  </a:cubicBezTo>
                  <a:cubicBezTo>
                    <a:pt x="87191" y="1471632"/>
                    <a:pt x="88819" y="1463979"/>
                    <a:pt x="91762" y="1457019"/>
                  </a:cubicBezTo>
                  <a:lnTo>
                    <a:pt x="102172" y="1441579"/>
                  </a:lnTo>
                  <a:lnTo>
                    <a:pt x="90330" y="1441579"/>
                  </a:lnTo>
                  <a:cubicBezTo>
                    <a:pt x="40442" y="1441579"/>
                    <a:pt x="0" y="1401137"/>
                    <a:pt x="0" y="1351249"/>
                  </a:cubicBezTo>
                  <a:lnTo>
                    <a:pt x="0" y="503907"/>
                  </a:lnTo>
                  <a:cubicBezTo>
                    <a:pt x="0" y="454019"/>
                    <a:pt x="40442" y="413577"/>
                    <a:pt x="90330" y="413577"/>
                  </a:cubicBezTo>
                  <a:lnTo>
                    <a:pt x="202014" y="413577"/>
                  </a:lnTo>
                  <a:lnTo>
                    <a:pt x="202014" y="75216"/>
                  </a:lnTo>
                  <a:cubicBezTo>
                    <a:pt x="202014" y="59143"/>
                    <a:pt x="208529" y="44591"/>
                    <a:pt x="219062" y="34058"/>
                  </a:cubicBezTo>
                  <a:lnTo>
                    <a:pt x="245420" y="23140"/>
                  </a:lnTo>
                  <a:lnTo>
                    <a:pt x="251651" y="8098"/>
                  </a:lnTo>
                  <a:cubicBezTo>
                    <a:pt x="256654" y="3095"/>
                    <a:pt x="263567" y="0"/>
                    <a:pt x="271202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317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A9FBB94D-0EF6-62D9-41FD-FACA14F204B1}"/>
                </a:ext>
              </a:extLst>
            </p:cNvPr>
            <p:cNvGrpSpPr/>
            <p:nvPr/>
          </p:nvGrpSpPr>
          <p:grpSpPr>
            <a:xfrm>
              <a:off x="2417728" y="1545533"/>
              <a:ext cx="1062415" cy="2004575"/>
              <a:chOff x="5416375" y="2913966"/>
              <a:chExt cx="579856" cy="1094078"/>
            </a:xfrm>
            <a:solidFill>
              <a:schemeClr val="tx1"/>
            </a:solidFill>
          </p:grpSpPr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4066B360-9C73-204A-4B69-C15973B830D3}"/>
                  </a:ext>
                </a:extLst>
              </p:cNvPr>
              <p:cNvSpPr/>
              <p:nvPr/>
            </p:nvSpPr>
            <p:spPr bwMode="auto">
              <a:xfrm rot="15858237">
                <a:off x="5498087" y="3394253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5C9065D4-E40B-BA40-9F70-5DB8B677D8EF}"/>
                  </a:ext>
                </a:extLst>
              </p:cNvPr>
              <p:cNvSpPr/>
              <p:nvPr/>
            </p:nvSpPr>
            <p:spPr bwMode="auto">
              <a:xfrm rot="2402290">
                <a:off x="5630637" y="332444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2568EC1-7E7E-C897-8933-E916F8458C62}"/>
                  </a:ext>
                </a:extLst>
              </p:cNvPr>
              <p:cNvSpPr/>
              <p:nvPr/>
            </p:nvSpPr>
            <p:spPr bwMode="auto">
              <a:xfrm flipH="1">
                <a:off x="5604724" y="2913966"/>
                <a:ext cx="328524" cy="379509"/>
              </a:xfrm>
              <a:custGeom>
                <a:avLst/>
                <a:gdLst>
                  <a:gd name="connsiteX0" fmla="*/ 323243 w 549626"/>
                  <a:gd name="connsiteY0" fmla="*/ 303449 h 634924"/>
                  <a:gd name="connsiteX1" fmla="*/ 313696 w 549626"/>
                  <a:gd name="connsiteY1" fmla="*/ 304026 h 634924"/>
                  <a:gd name="connsiteX2" fmla="*/ 321055 w 549626"/>
                  <a:gd name="connsiteY2" fmla="*/ 327869 h 634924"/>
                  <a:gd name="connsiteX3" fmla="*/ 292302 w 549626"/>
                  <a:gd name="connsiteY3" fmla="*/ 366455 h 634924"/>
                  <a:gd name="connsiteX4" fmla="*/ 263549 w 549626"/>
                  <a:gd name="connsiteY4" fmla="*/ 327869 h 634924"/>
                  <a:gd name="connsiteX5" fmla="*/ 270095 w 549626"/>
                  <a:gd name="connsiteY5" fmla="*/ 306662 h 634924"/>
                  <a:gd name="connsiteX6" fmla="*/ 241647 w 549626"/>
                  <a:gd name="connsiteY6" fmla="*/ 308382 h 634924"/>
                  <a:gd name="connsiteX7" fmla="*/ 241189 w 549626"/>
                  <a:gd name="connsiteY7" fmla="*/ 308473 h 634924"/>
                  <a:gd name="connsiteX8" fmla="*/ 231898 w 549626"/>
                  <a:gd name="connsiteY8" fmla="*/ 323885 h 634924"/>
                  <a:gd name="connsiteX9" fmla="*/ 323243 w 549626"/>
                  <a:gd name="connsiteY9" fmla="*/ 386645 h 634924"/>
                  <a:gd name="connsiteX10" fmla="*/ 414588 w 549626"/>
                  <a:gd name="connsiteY10" fmla="*/ 323885 h 634924"/>
                  <a:gd name="connsiteX11" fmla="*/ 405297 w 549626"/>
                  <a:gd name="connsiteY11" fmla="*/ 308473 h 634924"/>
                  <a:gd name="connsiteX12" fmla="*/ 404839 w 549626"/>
                  <a:gd name="connsiteY12" fmla="*/ 308382 h 634924"/>
                  <a:gd name="connsiteX13" fmla="*/ 323243 w 549626"/>
                  <a:gd name="connsiteY13" fmla="*/ 303449 h 634924"/>
                  <a:gd name="connsiteX14" fmla="*/ 114737 w 549626"/>
                  <a:gd name="connsiteY14" fmla="*/ 303449 h 634924"/>
                  <a:gd name="connsiteX15" fmla="*/ 105190 w 549626"/>
                  <a:gd name="connsiteY15" fmla="*/ 304026 h 634924"/>
                  <a:gd name="connsiteX16" fmla="*/ 112549 w 549626"/>
                  <a:gd name="connsiteY16" fmla="*/ 327869 h 634924"/>
                  <a:gd name="connsiteX17" fmla="*/ 83796 w 549626"/>
                  <a:gd name="connsiteY17" fmla="*/ 366455 h 634924"/>
                  <a:gd name="connsiteX18" fmla="*/ 55043 w 549626"/>
                  <a:gd name="connsiteY18" fmla="*/ 327869 h 634924"/>
                  <a:gd name="connsiteX19" fmla="*/ 61589 w 549626"/>
                  <a:gd name="connsiteY19" fmla="*/ 306662 h 634924"/>
                  <a:gd name="connsiteX20" fmla="*/ 33141 w 549626"/>
                  <a:gd name="connsiteY20" fmla="*/ 308382 h 634924"/>
                  <a:gd name="connsiteX21" fmla="*/ 32683 w 549626"/>
                  <a:gd name="connsiteY21" fmla="*/ 308473 h 634924"/>
                  <a:gd name="connsiteX22" fmla="*/ 23392 w 549626"/>
                  <a:gd name="connsiteY22" fmla="*/ 323885 h 634924"/>
                  <a:gd name="connsiteX23" fmla="*/ 114737 w 549626"/>
                  <a:gd name="connsiteY23" fmla="*/ 386645 h 634924"/>
                  <a:gd name="connsiteX24" fmla="*/ 206082 w 549626"/>
                  <a:gd name="connsiteY24" fmla="*/ 323885 h 634924"/>
                  <a:gd name="connsiteX25" fmla="*/ 196791 w 549626"/>
                  <a:gd name="connsiteY25" fmla="*/ 308473 h 634924"/>
                  <a:gd name="connsiteX26" fmla="*/ 196333 w 549626"/>
                  <a:gd name="connsiteY26" fmla="*/ 308382 h 634924"/>
                  <a:gd name="connsiteX27" fmla="*/ 114737 w 549626"/>
                  <a:gd name="connsiteY27" fmla="*/ 303449 h 634924"/>
                  <a:gd name="connsiteX28" fmla="*/ 274813 w 549626"/>
                  <a:gd name="connsiteY28" fmla="*/ 0 h 634924"/>
                  <a:gd name="connsiteX29" fmla="*/ 549626 w 549626"/>
                  <a:gd name="connsiteY29" fmla="*/ 317462 h 634924"/>
                  <a:gd name="connsiteX30" fmla="*/ 274813 w 549626"/>
                  <a:gd name="connsiteY30" fmla="*/ 634924 h 634924"/>
                  <a:gd name="connsiteX31" fmla="*/ 0 w 549626"/>
                  <a:gd name="connsiteY31" fmla="*/ 317462 h 634924"/>
                  <a:gd name="connsiteX32" fmla="*/ 274813 w 549626"/>
                  <a:gd name="connsiteY32" fmla="*/ 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9626" h="634924">
                    <a:moveTo>
                      <a:pt x="323243" y="303449"/>
                    </a:moveTo>
                    <a:lnTo>
                      <a:pt x="313696" y="304026"/>
                    </a:lnTo>
                    <a:lnTo>
                      <a:pt x="321055" y="327869"/>
                    </a:lnTo>
                    <a:cubicBezTo>
                      <a:pt x="321055" y="349179"/>
                      <a:pt x="308182" y="366455"/>
                      <a:pt x="292302" y="366455"/>
                    </a:cubicBezTo>
                    <a:cubicBezTo>
                      <a:pt x="276422" y="366455"/>
                      <a:pt x="263549" y="349179"/>
                      <a:pt x="263549" y="327869"/>
                    </a:cubicBezTo>
                    <a:lnTo>
                      <a:pt x="270095" y="306662"/>
                    </a:lnTo>
                    <a:lnTo>
                      <a:pt x="241647" y="308382"/>
                    </a:lnTo>
                    <a:lnTo>
                      <a:pt x="241189" y="308473"/>
                    </a:lnTo>
                    <a:lnTo>
                      <a:pt x="231898" y="323885"/>
                    </a:lnTo>
                    <a:cubicBezTo>
                      <a:pt x="231898" y="358547"/>
                      <a:pt x="272794" y="386645"/>
                      <a:pt x="323243" y="386645"/>
                    </a:cubicBezTo>
                    <a:cubicBezTo>
                      <a:pt x="373692" y="386645"/>
                      <a:pt x="414588" y="358547"/>
                      <a:pt x="414588" y="323885"/>
                    </a:cubicBezTo>
                    <a:lnTo>
                      <a:pt x="405297" y="308473"/>
                    </a:lnTo>
                    <a:lnTo>
                      <a:pt x="404839" y="308382"/>
                    </a:lnTo>
                    <a:cubicBezTo>
                      <a:pt x="379760" y="305206"/>
                      <a:pt x="352187" y="303449"/>
                      <a:pt x="323243" y="303449"/>
                    </a:cubicBezTo>
                    <a:close/>
                    <a:moveTo>
                      <a:pt x="114737" y="303449"/>
                    </a:moveTo>
                    <a:lnTo>
                      <a:pt x="105190" y="304026"/>
                    </a:lnTo>
                    <a:lnTo>
                      <a:pt x="112549" y="327869"/>
                    </a:lnTo>
                    <a:cubicBezTo>
                      <a:pt x="112549" y="349179"/>
                      <a:pt x="99676" y="366455"/>
                      <a:pt x="83796" y="366455"/>
                    </a:cubicBezTo>
                    <a:cubicBezTo>
                      <a:pt x="67916" y="366455"/>
                      <a:pt x="55043" y="349179"/>
                      <a:pt x="55043" y="327869"/>
                    </a:cubicBezTo>
                    <a:lnTo>
                      <a:pt x="61589" y="306662"/>
                    </a:lnTo>
                    <a:lnTo>
                      <a:pt x="33141" y="308382"/>
                    </a:lnTo>
                    <a:lnTo>
                      <a:pt x="32683" y="308473"/>
                    </a:lnTo>
                    <a:lnTo>
                      <a:pt x="23392" y="323885"/>
                    </a:lnTo>
                    <a:cubicBezTo>
                      <a:pt x="23392" y="358547"/>
                      <a:pt x="64288" y="386645"/>
                      <a:pt x="114737" y="386645"/>
                    </a:cubicBezTo>
                    <a:cubicBezTo>
                      <a:pt x="165186" y="386645"/>
                      <a:pt x="206082" y="358547"/>
                      <a:pt x="206082" y="323885"/>
                    </a:cubicBezTo>
                    <a:lnTo>
                      <a:pt x="196791" y="308473"/>
                    </a:lnTo>
                    <a:lnTo>
                      <a:pt x="196333" y="308382"/>
                    </a:lnTo>
                    <a:cubicBezTo>
                      <a:pt x="171254" y="305206"/>
                      <a:pt x="143681" y="303449"/>
                      <a:pt x="114737" y="303449"/>
                    </a:cubicBezTo>
                    <a:close/>
                    <a:moveTo>
                      <a:pt x="274813" y="0"/>
                    </a:moveTo>
                    <a:cubicBezTo>
                      <a:pt x="426588" y="0"/>
                      <a:pt x="549626" y="142133"/>
                      <a:pt x="549626" y="317462"/>
                    </a:cubicBezTo>
                    <a:cubicBezTo>
                      <a:pt x="549626" y="492791"/>
                      <a:pt x="426588" y="634924"/>
                      <a:pt x="274813" y="634924"/>
                    </a:cubicBezTo>
                    <a:cubicBezTo>
                      <a:pt x="123038" y="634924"/>
                      <a:pt x="0" y="492791"/>
                      <a:pt x="0" y="317462"/>
                    </a:cubicBezTo>
                    <a:cubicBezTo>
                      <a:pt x="0" y="142133"/>
                      <a:pt x="123038" y="0"/>
                      <a:pt x="2748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57F2F8D3-F310-E65D-35C6-0E5EB00660A8}"/>
                  </a:ext>
                </a:extLst>
              </p:cNvPr>
              <p:cNvSpPr/>
              <p:nvPr/>
            </p:nvSpPr>
            <p:spPr bwMode="auto">
              <a:xfrm rot="20700000">
                <a:off x="5712037" y="3305507"/>
                <a:ext cx="179703" cy="40445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1ED66264-E85B-1811-9601-668F222C1332}"/>
                  </a:ext>
                </a:extLst>
              </p:cNvPr>
              <p:cNvSpPr/>
              <p:nvPr/>
            </p:nvSpPr>
            <p:spPr bwMode="auto">
              <a:xfrm>
                <a:off x="5734362" y="3235341"/>
                <a:ext cx="64961" cy="107602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A360295D-30DF-B3B4-A01E-C7CC832A0D86}"/>
                  </a:ext>
                </a:extLst>
              </p:cNvPr>
              <p:cNvSpPr/>
              <p:nvPr/>
            </p:nvSpPr>
            <p:spPr bwMode="auto">
              <a:xfrm rot="1544042">
                <a:off x="5718662" y="3560424"/>
                <a:ext cx="77994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D7DAC888-0BF2-4DBB-EB57-7B987036DEC3}"/>
                  </a:ext>
                </a:extLst>
              </p:cNvPr>
              <p:cNvSpPr/>
              <p:nvPr/>
            </p:nvSpPr>
            <p:spPr bwMode="auto">
              <a:xfrm rot="20700000">
                <a:off x="5698683" y="375428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DFB449C7-D890-D8FB-3184-3641B6423457}"/>
                  </a:ext>
                </a:extLst>
              </p:cNvPr>
              <p:cNvSpPr/>
              <p:nvPr/>
            </p:nvSpPr>
            <p:spPr bwMode="auto">
              <a:xfrm rot="21417040">
                <a:off x="5846573" y="3586069"/>
                <a:ext cx="77995" cy="27532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298C35DA-EE36-C09E-DDF4-9305D6830FC4}"/>
                  </a:ext>
                </a:extLst>
              </p:cNvPr>
              <p:cNvSpPr/>
              <p:nvPr/>
            </p:nvSpPr>
            <p:spPr bwMode="auto">
              <a:xfrm rot="18972998">
                <a:off x="5913971" y="376815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726F7D3F-4A91-D0E9-C71F-EDFE2D72CDE7}"/>
                  </a:ext>
                </a:extLst>
              </p:cNvPr>
              <p:cNvSpPr/>
              <p:nvPr/>
            </p:nvSpPr>
            <p:spPr bwMode="auto">
              <a:xfrm rot="9829166">
                <a:off x="5919765" y="3391959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0AA713CD-3126-1F72-5F04-8D11644833D5}"/>
                  </a:ext>
                </a:extLst>
              </p:cNvPr>
              <p:cNvSpPr/>
              <p:nvPr/>
            </p:nvSpPr>
            <p:spPr bwMode="auto">
              <a:xfrm rot="17973219">
                <a:off x="5827002" y="3274325"/>
                <a:ext cx="76466" cy="23988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C63A5581-5707-B342-AD12-1D2AB21D3D98}"/>
                  </a:ext>
                </a:extLst>
              </p:cNvPr>
              <p:cNvSpPr/>
              <p:nvPr/>
            </p:nvSpPr>
            <p:spPr bwMode="auto">
              <a:xfrm>
                <a:off x="5664553" y="3023990"/>
                <a:ext cx="258473" cy="18002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705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59567" y="568036"/>
            <a:ext cx="8429015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スーツケースの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取り間違いが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403A51-A5FD-F355-23B5-4D5A97AB7FED}"/>
              </a:ext>
            </a:extLst>
          </p:cNvPr>
          <p:cNvSpPr txBox="1"/>
          <p:nvPr/>
        </p:nvSpPr>
        <p:spPr>
          <a:xfrm rot="323611">
            <a:off x="2442488" y="4886409"/>
            <a:ext cx="4811459" cy="7495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今一度、ご確認ください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A2597FB-EA24-367C-3681-713CCC681BDB}"/>
              </a:ext>
            </a:extLst>
          </p:cNvPr>
          <p:cNvGrpSpPr/>
          <p:nvPr/>
        </p:nvGrpSpPr>
        <p:grpSpPr>
          <a:xfrm>
            <a:off x="7480982" y="3700466"/>
            <a:ext cx="2018930" cy="2919008"/>
            <a:chOff x="1056827" y="930434"/>
            <a:chExt cx="1720731" cy="24878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0C38F0B-C32C-ABF2-AAF6-03309F44E439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BE9D652-B447-2138-A50E-75C13D7E5558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06400E5B-DD7F-85F5-9E7B-61A932973847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3BFE5C7-0D25-6ADF-E35C-162B2C71FF83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8E1F65F-FF67-09E4-7471-C88ACAD983C9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E9FC3D0-1B54-187E-907D-B0315ABA9A6A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833CC32-34ED-2241-7AE0-407B57E2B555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05C5388-5384-2D87-CE8A-E53F6522A4BF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上の 2 つの角を丸める 5">
                <a:extLst>
                  <a:ext uri="{FF2B5EF4-FFF2-40B4-BE49-F238E27FC236}">
                    <a16:creationId xmlns:a16="http://schemas.microsoft.com/office/drawing/2014/main" id="{9968FAC6-AB9E-00A3-1642-672396A7ED8C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3B0ED04-3B11-B5FA-2C3F-FE9F50A17F38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93F4C73E-E583-F7F6-165D-4C4FD5E53314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0558AEA-EBF5-A31C-F549-48778AA850A2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4E087F2-BEEF-885B-0B23-7CC620A20BF8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1FDEF5A8-CE80-BEDF-0A34-9FB6CAEDE355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49916AD0-DBEF-B0C5-61F9-67832414E384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E0B8733-3D88-8E34-0566-E30268F308C8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5F8D31F-86D1-CDEA-37D5-C9E7E7D254C2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448B7DA-B4A4-DFED-707F-B4E87FEB038B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3C21D78-58C8-AD76-8FD0-7C5ED5E65B71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二等辺三角形 71">
                <a:extLst>
                  <a:ext uri="{FF2B5EF4-FFF2-40B4-BE49-F238E27FC236}">
                    <a16:creationId xmlns:a16="http://schemas.microsoft.com/office/drawing/2014/main" id="{6CFD743C-0B2A-1407-1ADE-9E50487BBBD5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DAFD262-25A0-3123-6368-40D3EF684826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0408CB5-D76D-001A-B4D6-C84AAD8CEB18}"/>
                  </a:ext>
                </a:extLst>
              </p:cNvPr>
              <p:cNvSpPr/>
              <p:nvPr/>
            </p:nvSpPr>
            <p:spPr bwMode="auto">
              <a:xfrm rot="10800000">
                <a:off x="4733084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D2439C0-5B1C-CB9E-0575-FBD502359484}"/>
                  </a:ext>
                </a:extLst>
              </p:cNvPr>
              <p:cNvSpPr/>
              <p:nvPr/>
            </p:nvSpPr>
            <p:spPr bwMode="auto">
              <a:xfrm>
                <a:off x="4735494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810E916-0DFF-05E7-AE5D-5EAF5FB2922C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11B658C-7903-2EAC-FD1D-29903592CB77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BA672012-A4C9-C97D-3837-2911325FA226}"/>
              </a:ext>
            </a:extLst>
          </p:cNvPr>
          <p:cNvSpPr txBox="1"/>
          <p:nvPr/>
        </p:nvSpPr>
        <p:spPr>
          <a:xfrm>
            <a:off x="508673" y="408716"/>
            <a:ext cx="8860180" cy="294103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スーツケースの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取り間違いが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73AADC6-550E-FF45-08E8-9D5FDCF467BA}"/>
              </a:ext>
            </a:extLst>
          </p:cNvPr>
          <p:cNvGrpSpPr/>
          <p:nvPr/>
        </p:nvGrpSpPr>
        <p:grpSpPr>
          <a:xfrm>
            <a:off x="4217032" y="4296174"/>
            <a:ext cx="1488481" cy="2326940"/>
            <a:chOff x="507573" y="6489340"/>
            <a:chExt cx="1232328" cy="1926496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80F12D6B-9017-DD4C-E1DE-8974AC86BFC9}"/>
                </a:ext>
              </a:extLst>
            </p:cNvPr>
            <p:cNvGrpSpPr/>
            <p:nvPr/>
          </p:nvGrpSpPr>
          <p:grpSpPr>
            <a:xfrm>
              <a:off x="507573" y="6489340"/>
              <a:ext cx="1232328" cy="1926496"/>
              <a:chOff x="4216499" y="1945656"/>
              <a:chExt cx="1197382" cy="1839263"/>
            </a:xfrm>
          </p:grpSpPr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7ED85B40-05EB-517D-BAAE-03B7E6EF3237}"/>
                  </a:ext>
                </a:extLst>
              </p:cNvPr>
              <p:cNvSpPr/>
              <p:nvPr/>
            </p:nvSpPr>
            <p:spPr bwMode="auto">
              <a:xfrm>
                <a:off x="43053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" name="四角形: 上の 2 つの角を丸める 206">
                <a:extLst>
                  <a:ext uri="{FF2B5EF4-FFF2-40B4-BE49-F238E27FC236}">
                    <a16:creationId xmlns:a16="http://schemas.microsoft.com/office/drawing/2014/main" id="{CDE150A1-9DB5-2156-9290-A9CA09AE83D6}"/>
                  </a:ext>
                </a:extLst>
              </p:cNvPr>
              <p:cNvSpPr/>
              <p:nvPr/>
            </p:nvSpPr>
            <p:spPr bwMode="auto">
              <a:xfrm>
                <a:off x="4382867" y="2984499"/>
                <a:ext cx="845722" cy="800420"/>
              </a:xfrm>
              <a:custGeom>
                <a:avLst/>
                <a:gdLst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845722 w 845722"/>
                  <a:gd name="connsiteY3" fmla="*/ 918639 h 918639"/>
                  <a:gd name="connsiteX4" fmla="*/ 845722 w 845722"/>
                  <a:gd name="connsiteY4" fmla="*/ 918639 h 918639"/>
                  <a:gd name="connsiteX5" fmla="*/ 0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248439 h 918639"/>
                  <a:gd name="connsiteX8" fmla="*/ 248439 w 845722"/>
                  <a:gd name="connsiteY8" fmla="*/ 0 h 918639"/>
                  <a:gd name="connsiteX0" fmla="*/ 248440 w 845723"/>
                  <a:gd name="connsiteY0" fmla="*/ 0 h 918639"/>
                  <a:gd name="connsiteX1" fmla="*/ 597284 w 845723"/>
                  <a:gd name="connsiteY1" fmla="*/ 0 h 918639"/>
                  <a:gd name="connsiteX2" fmla="*/ 845723 w 845723"/>
                  <a:gd name="connsiteY2" fmla="*/ 248439 h 918639"/>
                  <a:gd name="connsiteX3" fmla="*/ 845723 w 845723"/>
                  <a:gd name="connsiteY3" fmla="*/ 918639 h 918639"/>
                  <a:gd name="connsiteX4" fmla="*/ 845723 w 845723"/>
                  <a:gd name="connsiteY4" fmla="*/ 918639 h 918639"/>
                  <a:gd name="connsiteX5" fmla="*/ 1 w 845723"/>
                  <a:gd name="connsiteY5" fmla="*/ 918639 h 918639"/>
                  <a:gd name="connsiteX6" fmla="*/ 1 w 845723"/>
                  <a:gd name="connsiteY6" fmla="*/ 918639 h 918639"/>
                  <a:gd name="connsiteX7" fmla="*/ 79597 w 845723"/>
                  <a:gd name="connsiteY7" fmla="*/ 592138 h 918639"/>
                  <a:gd name="connsiteX8" fmla="*/ 1 w 845723"/>
                  <a:gd name="connsiteY8" fmla="*/ 248439 h 918639"/>
                  <a:gd name="connsiteX9" fmla="*/ 248440 w 845723"/>
                  <a:gd name="connsiteY9" fmla="*/ 0 h 918639"/>
                  <a:gd name="connsiteX0" fmla="*/ 248440 w 845723"/>
                  <a:gd name="connsiteY0" fmla="*/ 0 h 918639"/>
                  <a:gd name="connsiteX1" fmla="*/ 597284 w 845723"/>
                  <a:gd name="connsiteY1" fmla="*/ 0 h 918639"/>
                  <a:gd name="connsiteX2" fmla="*/ 845723 w 845723"/>
                  <a:gd name="connsiteY2" fmla="*/ 248439 h 918639"/>
                  <a:gd name="connsiteX3" fmla="*/ 845723 w 845723"/>
                  <a:gd name="connsiteY3" fmla="*/ 918639 h 918639"/>
                  <a:gd name="connsiteX4" fmla="*/ 845723 w 845723"/>
                  <a:gd name="connsiteY4" fmla="*/ 918639 h 918639"/>
                  <a:gd name="connsiteX5" fmla="*/ 1 w 845723"/>
                  <a:gd name="connsiteY5" fmla="*/ 918639 h 918639"/>
                  <a:gd name="connsiteX6" fmla="*/ 1 w 845723"/>
                  <a:gd name="connsiteY6" fmla="*/ 918639 h 918639"/>
                  <a:gd name="connsiteX7" fmla="*/ 79597 w 845723"/>
                  <a:gd name="connsiteY7" fmla="*/ 592138 h 918639"/>
                  <a:gd name="connsiteX8" fmla="*/ 1 w 845723"/>
                  <a:gd name="connsiteY8" fmla="*/ 248439 h 918639"/>
                  <a:gd name="connsiteX9" fmla="*/ 248440 w 845723"/>
                  <a:gd name="connsiteY9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845722 w 845722"/>
                  <a:gd name="connsiteY3" fmla="*/ 918639 h 918639"/>
                  <a:gd name="connsiteX4" fmla="*/ 845722 w 845722"/>
                  <a:gd name="connsiteY4" fmla="*/ 918639 h 918639"/>
                  <a:gd name="connsiteX5" fmla="*/ 0 w 845722"/>
                  <a:gd name="connsiteY5" fmla="*/ 918639 h 918639"/>
                  <a:gd name="connsiteX6" fmla="*/ 0 w 845722"/>
                  <a:gd name="connsiteY6" fmla="*/ 918639 h 918639"/>
                  <a:gd name="connsiteX7" fmla="*/ 79596 w 845722"/>
                  <a:gd name="connsiteY7" fmla="*/ 592138 h 918639"/>
                  <a:gd name="connsiteX8" fmla="*/ 0 w 845722"/>
                  <a:gd name="connsiteY8" fmla="*/ 248439 h 918639"/>
                  <a:gd name="connsiteX9" fmla="*/ 248439 w 845722"/>
                  <a:gd name="connsiteY9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758252 w 845722"/>
                  <a:gd name="connsiteY3" fmla="*/ 587375 h 918639"/>
                  <a:gd name="connsiteX4" fmla="*/ 845722 w 845722"/>
                  <a:gd name="connsiteY4" fmla="*/ 918639 h 918639"/>
                  <a:gd name="connsiteX5" fmla="*/ 845722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918639 h 918639"/>
                  <a:gd name="connsiteX8" fmla="*/ 79596 w 845722"/>
                  <a:gd name="connsiteY8" fmla="*/ 592138 h 918639"/>
                  <a:gd name="connsiteX9" fmla="*/ 0 w 845722"/>
                  <a:gd name="connsiteY9" fmla="*/ 248439 h 918639"/>
                  <a:gd name="connsiteX10" fmla="*/ 248439 w 845722"/>
                  <a:gd name="connsiteY10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758252 w 845722"/>
                  <a:gd name="connsiteY3" fmla="*/ 587375 h 918639"/>
                  <a:gd name="connsiteX4" fmla="*/ 845722 w 845722"/>
                  <a:gd name="connsiteY4" fmla="*/ 918639 h 918639"/>
                  <a:gd name="connsiteX5" fmla="*/ 845722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918639 h 918639"/>
                  <a:gd name="connsiteX8" fmla="*/ 79596 w 845722"/>
                  <a:gd name="connsiteY8" fmla="*/ 592138 h 918639"/>
                  <a:gd name="connsiteX9" fmla="*/ 0 w 845722"/>
                  <a:gd name="connsiteY9" fmla="*/ 248439 h 918639"/>
                  <a:gd name="connsiteX10" fmla="*/ 248439 w 845722"/>
                  <a:gd name="connsiteY10" fmla="*/ 0 h 918639"/>
                  <a:gd name="csX0" fmla="*/ 248439 w 845722"/>
                  <a:gd name="csY0" fmla="*/ 0 h 949998"/>
                  <a:gd name="csX1" fmla="*/ 597283 w 845722"/>
                  <a:gd name="csY1" fmla="*/ 0 h 949998"/>
                  <a:gd name="csX2" fmla="*/ 845722 w 845722"/>
                  <a:gd name="csY2" fmla="*/ 248439 h 949998"/>
                  <a:gd name="csX3" fmla="*/ 758252 w 845722"/>
                  <a:gd name="csY3" fmla="*/ 587375 h 949998"/>
                  <a:gd name="csX4" fmla="*/ 845722 w 845722"/>
                  <a:gd name="csY4" fmla="*/ 918639 h 949998"/>
                  <a:gd name="csX5" fmla="*/ 845722 w 845722"/>
                  <a:gd name="csY5" fmla="*/ 918639 h 949998"/>
                  <a:gd name="csX6" fmla="*/ 488059 w 845722"/>
                  <a:gd name="csY6" fmla="*/ 949988 h 949998"/>
                  <a:gd name="csX7" fmla="*/ 0 w 845722"/>
                  <a:gd name="csY7" fmla="*/ 918639 h 949998"/>
                  <a:gd name="csX8" fmla="*/ 0 w 845722"/>
                  <a:gd name="csY8" fmla="*/ 918639 h 949998"/>
                  <a:gd name="csX9" fmla="*/ 79596 w 845722"/>
                  <a:gd name="csY9" fmla="*/ 592138 h 949998"/>
                  <a:gd name="csX10" fmla="*/ 0 w 845722"/>
                  <a:gd name="csY10" fmla="*/ 248439 h 949998"/>
                  <a:gd name="csX11" fmla="*/ 248439 w 845722"/>
                  <a:gd name="csY11" fmla="*/ 0 h 949998"/>
                  <a:gd name="csX0" fmla="*/ 488059 w 845722"/>
                  <a:gd name="csY0" fmla="*/ 949988 h 1037288"/>
                  <a:gd name="csX1" fmla="*/ 0 w 845722"/>
                  <a:gd name="csY1" fmla="*/ 918639 h 1037288"/>
                  <a:gd name="csX2" fmla="*/ 0 w 845722"/>
                  <a:gd name="csY2" fmla="*/ 918639 h 1037288"/>
                  <a:gd name="csX3" fmla="*/ 79596 w 845722"/>
                  <a:gd name="csY3" fmla="*/ 592138 h 1037288"/>
                  <a:gd name="csX4" fmla="*/ 0 w 845722"/>
                  <a:gd name="csY4" fmla="*/ 248439 h 1037288"/>
                  <a:gd name="csX5" fmla="*/ 248439 w 845722"/>
                  <a:gd name="csY5" fmla="*/ 0 h 1037288"/>
                  <a:gd name="csX6" fmla="*/ 597283 w 845722"/>
                  <a:gd name="csY6" fmla="*/ 0 h 1037288"/>
                  <a:gd name="csX7" fmla="*/ 845722 w 845722"/>
                  <a:gd name="csY7" fmla="*/ 248439 h 1037288"/>
                  <a:gd name="csX8" fmla="*/ 758252 w 845722"/>
                  <a:gd name="csY8" fmla="*/ 587375 h 1037288"/>
                  <a:gd name="csX9" fmla="*/ 845722 w 845722"/>
                  <a:gd name="csY9" fmla="*/ 918639 h 1037288"/>
                  <a:gd name="csX10" fmla="*/ 845722 w 845722"/>
                  <a:gd name="csY10" fmla="*/ 918639 h 1037288"/>
                  <a:gd name="csX11" fmla="*/ 576906 w 845722"/>
                  <a:gd name="csY11" fmla="*/ 1037288 h 1037288"/>
                  <a:gd name="csX0" fmla="*/ 488059 w 845722"/>
                  <a:gd name="csY0" fmla="*/ 949988 h 949988"/>
                  <a:gd name="csX1" fmla="*/ 0 w 845722"/>
                  <a:gd name="csY1" fmla="*/ 918639 h 949988"/>
                  <a:gd name="csX2" fmla="*/ 0 w 845722"/>
                  <a:gd name="csY2" fmla="*/ 918639 h 949988"/>
                  <a:gd name="csX3" fmla="*/ 79596 w 845722"/>
                  <a:gd name="csY3" fmla="*/ 592138 h 949988"/>
                  <a:gd name="csX4" fmla="*/ 0 w 845722"/>
                  <a:gd name="csY4" fmla="*/ 248439 h 949988"/>
                  <a:gd name="csX5" fmla="*/ 248439 w 845722"/>
                  <a:gd name="csY5" fmla="*/ 0 h 949988"/>
                  <a:gd name="csX6" fmla="*/ 597283 w 845722"/>
                  <a:gd name="csY6" fmla="*/ 0 h 949988"/>
                  <a:gd name="csX7" fmla="*/ 845722 w 845722"/>
                  <a:gd name="csY7" fmla="*/ 248439 h 949988"/>
                  <a:gd name="csX8" fmla="*/ 758252 w 845722"/>
                  <a:gd name="csY8" fmla="*/ 587375 h 949988"/>
                  <a:gd name="csX9" fmla="*/ 845722 w 845722"/>
                  <a:gd name="csY9" fmla="*/ 918639 h 949988"/>
                  <a:gd name="csX10" fmla="*/ 845722 w 845722"/>
                  <a:gd name="csY10" fmla="*/ 918639 h 949988"/>
                  <a:gd name="csX0" fmla="*/ 0 w 845722"/>
                  <a:gd name="csY0" fmla="*/ 918639 h 918639"/>
                  <a:gd name="csX1" fmla="*/ 0 w 845722"/>
                  <a:gd name="csY1" fmla="*/ 918639 h 918639"/>
                  <a:gd name="csX2" fmla="*/ 79596 w 845722"/>
                  <a:gd name="csY2" fmla="*/ 592138 h 918639"/>
                  <a:gd name="csX3" fmla="*/ 0 w 845722"/>
                  <a:gd name="csY3" fmla="*/ 248439 h 918639"/>
                  <a:gd name="csX4" fmla="*/ 248439 w 845722"/>
                  <a:gd name="csY4" fmla="*/ 0 h 918639"/>
                  <a:gd name="csX5" fmla="*/ 597283 w 845722"/>
                  <a:gd name="csY5" fmla="*/ 0 h 918639"/>
                  <a:gd name="csX6" fmla="*/ 845722 w 845722"/>
                  <a:gd name="csY6" fmla="*/ 248439 h 918639"/>
                  <a:gd name="csX7" fmla="*/ 758252 w 845722"/>
                  <a:gd name="csY7" fmla="*/ 587375 h 918639"/>
                  <a:gd name="csX8" fmla="*/ 845722 w 845722"/>
                  <a:gd name="csY8" fmla="*/ 918639 h 918639"/>
                  <a:gd name="csX9" fmla="*/ 845722 w 845722"/>
                  <a:gd name="csY9" fmla="*/ 918639 h 918639"/>
                  <a:gd name="csX0" fmla="*/ 0 w 845722"/>
                  <a:gd name="csY0" fmla="*/ 918639 h 918639"/>
                  <a:gd name="csX1" fmla="*/ 43189 w 845722"/>
                  <a:gd name="csY1" fmla="*/ 785265 h 918639"/>
                  <a:gd name="csX2" fmla="*/ 79596 w 845722"/>
                  <a:gd name="csY2" fmla="*/ 592138 h 918639"/>
                  <a:gd name="csX3" fmla="*/ 0 w 845722"/>
                  <a:gd name="csY3" fmla="*/ 248439 h 918639"/>
                  <a:gd name="csX4" fmla="*/ 248439 w 845722"/>
                  <a:gd name="csY4" fmla="*/ 0 h 918639"/>
                  <a:gd name="csX5" fmla="*/ 597283 w 845722"/>
                  <a:gd name="csY5" fmla="*/ 0 h 918639"/>
                  <a:gd name="csX6" fmla="*/ 845722 w 845722"/>
                  <a:gd name="csY6" fmla="*/ 248439 h 918639"/>
                  <a:gd name="csX7" fmla="*/ 758252 w 845722"/>
                  <a:gd name="csY7" fmla="*/ 587375 h 918639"/>
                  <a:gd name="csX8" fmla="*/ 845722 w 845722"/>
                  <a:gd name="csY8" fmla="*/ 918639 h 918639"/>
                  <a:gd name="csX9" fmla="*/ 845722 w 845722"/>
                  <a:gd name="csY9" fmla="*/ 918639 h 918639"/>
                  <a:gd name="csX0" fmla="*/ 43189 w 845722"/>
                  <a:gd name="csY0" fmla="*/ 785265 h 918639"/>
                  <a:gd name="csX1" fmla="*/ 79596 w 845722"/>
                  <a:gd name="csY1" fmla="*/ 592138 h 918639"/>
                  <a:gd name="csX2" fmla="*/ 0 w 845722"/>
                  <a:gd name="csY2" fmla="*/ 248439 h 918639"/>
                  <a:gd name="csX3" fmla="*/ 248439 w 845722"/>
                  <a:gd name="csY3" fmla="*/ 0 h 918639"/>
                  <a:gd name="csX4" fmla="*/ 597283 w 845722"/>
                  <a:gd name="csY4" fmla="*/ 0 h 918639"/>
                  <a:gd name="csX5" fmla="*/ 845722 w 845722"/>
                  <a:gd name="csY5" fmla="*/ 248439 h 918639"/>
                  <a:gd name="csX6" fmla="*/ 758252 w 845722"/>
                  <a:gd name="csY6" fmla="*/ 587375 h 918639"/>
                  <a:gd name="csX7" fmla="*/ 845722 w 845722"/>
                  <a:gd name="csY7" fmla="*/ 918639 h 918639"/>
                  <a:gd name="csX8" fmla="*/ 845722 w 845722"/>
                  <a:gd name="csY8" fmla="*/ 918639 h 918639"/>
                  <a:gd name="csX0" fmla="*/ 49359 w 845722"/>
                  <a:gd name="csY0" fmla="*/ 800422 h 918639"/>
                  <a:gd name="csX1" fmla="*/ 79596 w 845722"/>
                  <a:gd name="csY1" fmla="*/ 592138 h 918639"/>
                  <a:gd name="csX2" fmla="*/ 0 w 845722"/>
                  <a:gd name="csY2" fmla="*/ 248439 h 918639"/>
                  <a:gd name="csX3" fmla="*/ 248439 w 845722"/>
                  <a:gd name="csY3" fmla="*/ 0 h 918639"/>
                  <a:gd name="csX4" fmla="*/ 597283 w 845722"/>
                  <a:gd name="csY4" fmla="*/ 0 h 918639"/>
                  <a:gd name="csX5" fmla="*/ 845722 w 845722"/>
                  <a:gd name="csY5" fmla="*/ 248439 h 918639"/>
                  <a:gd name="csX6" fmla="*/ 758252 w 845722"/>
                  <a:gd name="csY6" fmla="*/ 587375 h 918639"/>
                  <a:gd name="csX7" fmla="*/ 845722 w 845722"/>
                  <a:gd name="csY7" fmla="*/ 918639 h 918639"/>
                  <a:gd name="csX8" fmla="*/ 845722 w 845722"/>
                  <a:gd name="csY8" fmla="*/ 918639 h 918639"/>
                  <a:gd name="csX0" fmla="*/ 49359 w 845722"/>
                  <a:gd name="csY0" fmla="*/ 800422 h 918639"/>
                  <a:gd name="csX1" fmla="*/ 79596 w 845722"/>
                  <a:gd name="csY1" fmla="*/ 592138 h 918639"/>
                  <a:gd name="csX2" fmla="*/ 0 w 845722"/>
                  <a:gd name="csY2" fmla="*/ 248439 h 918639"/>
                  <a:gd name="csX3" fmla="*/ 248439 w 845722"/>
                  <a:gd name="csY3" fmla="*/ 0 h 918639"/>
                  <a:gd name="csX4" fmla="*/ 597283 w 845722"/>
                  <a:gd name="csY4" fmla="*/ 0 h 918639"/>
                  <a:gd name="csX5" fmla="*/ 845722 w 845722"/>
                  <a:gd name="csY5" fmla="*/ 248439 h 918639"/>
                  <a:gd name="csX6" fmla="*/ 758252 w 845722"/>
                  <a:gd name="csY6" fmla="*/ 587375 h 918639"/>
                  <a:gd name="csX7" fmla="*/ 845722 w 845722"/>
                  <a:gd name="csY7" fmla="*/ 918639 h 918639"/>
                  <a:gd name="csX8" fmla="*/ 830297 w 845722"/>
                  <a:gd name="csY8" fmla="*/ 806483 h 918639"/>
                  <a:gd name="csX0" fmla="*/ 49359 w 845722"/>
                  <a:gd name="csY0" fmla="*/ 800422 h 918639"/>
                  <a:gd name="csX1" fmla="*/ 79596 w 845722"/>
                  <a:gd name="csY1" fmla="*/ 592138 h 918639"/>
                  <a:gd name="csX2" fmla="*/ 0 w 845722"/>
                  <a:gd name="csY2" fmla="*/ 248439 h 918639"/>
                  <a:gd name="csX3" fmla="*/ 248439 w 845722"/>
                  <a:gd name="csY3" fmla="*/ 0 h 918639"/>
                  <a:gd name="csX4" fmla="*/ 597283 w 845722"/>
                  <a:gd name="csY4" fmla="*/ 0 h 918639"/>
                  <a:gd name="csX5" fmla="*/ 845722 w 845722"/>
                  <a:gd name="csY5" fmla="*/ 248439 h 918639"/>
                  <a:gd name="csX6" fmla="*/ 758252 w 845722"/>
                  <a:gd name="csY6" fmla="*/ 587375 h 918639"/>
                  <a:gd name="csX7" fmla="*/ 845722 w 845722"/>
                  <a:gd name="csY7" fmla="*/ 918639 h 918639"/>
                  <a:gd name="csX0" fmla="*/ 49359 w 845722"/>
                  <a:gd name="csY0" fmla="*/ 800422 h 827702"/>
                  <a:gd name="csX1" fmla="*/ 79596 w 845722"/>
                  <a:gd name="csY1" fmla="*/ 592138 h 827702"/>
                  <a:gd name="csX2" fmla="*/ 0 w 845722"/>
                  <a:gd name="csY2" fmla="*/ 248439 h 827702"/>
                  <a:gd name="csX3" fmla="*/ 248439 w 845722"/>
                  <a:gd name="csY3" fmla="*/ 0 h 827702"/>
                  <a:gd name="csX4" fmla="*/ 597283 w 845722"/>
                  <a:gd name="csY4" fmla="*/ 0 h 827702"/>
                  <a:gd name="csX5" fmla="*/ 845722 w 845722"/>
                  <a:gd name="csY5" fmla="*/ 248439 h 827702"/>
                  <a:gd name="csX6" fmla="*/ 758252 w 845722"/>
                  <a:gd name="csY6" fmla="*/ 587375 h 827702"/>
                  <a:gd name="csX7" fmla="*/ 830297 w 845722"/>
                  <a:gd name="csY7" fmla="*/ 827702 h 827702"/>
                  <a:gd name="csX0" fmla="*/ 49359 w 845722"/>
                  <a:gd name="csY0" fmla="*/ 800422 h 818608"/>
                  <a:gd name="csX1" fmla="*/ 79596 w 845722"/>
                  <a:gd name="csY1" fmla="*/ 592138 h 818608"/>
                  <a:gd name="csX2" fmla="*/ 0 w 845722"/>
                  <a:gd name="csY2" fmla="*/ 248439 h 818608"/>
                  <a:gd name="csX3" fmla="*/ 248439 w 845722"/>
                  <a:gd name="csY3" fmla="*/ 0 h 818608"/>
                  <a:gd name="csX4" fmla="*/ 597283 w 845722"/>
                  <a:gd name="csY4" fmla="*/ 0 h 818608"/>
                  <a:gd name="csX5" fmla="*/ 845722 w 845722"/>
                  <a:gd name="csY5" fmla="*/ 248439 h 818608"/>
                  <a:gd name="csX6" fmla="*/ 758252 w 845722"/>
                  <a:gd name="csY6" fmla="*/ 587375 h 818608"/>
                  <a:gd name="csX7" fmla="*/ 824127 w 845722"/>
                  <a:gd name="csY7" fmla="*/ 818608 h 818608"/>
                  <a:gd name="csX0" fmla="*/ 49359 w 845722"/>
                  <a:gd name="csY0" fmla="*/ 800422 h 800422"/>
                  <a:gd name="csX1" fmla="*/ 79596 w 845722"/>
                  <a:gd name="csY1" fmla="*/ 592138 h 800422"/>
                  <a:gd name="csX2" fmla="*/ 0 w 845722"/>
                  <a:gd name="csY2" fmla="*/ 248439 h 800422"/>
                  <a:gd name="csX3" fmla="*/ 248439 w 845722"/>
                  <a:gd name="csY3" fmla="*/ 0 h 800422"/>
                  <a:gd name="csX4" fmla="*/ 597283 w 845722"/>
                  <a:gd name="csY4" fmla="*/ 0 h 800422"/>
                  <a:gd name="csX5" fmla="*/ 845722 w 845722"/>
                  <a:gd name="csY5" fmla="*/ 248439 h 800422"/>
                  <a:gd name="csX6" fmla="*/ 758252 w 845722"/>
                  <a:gd name="csY6" fmla="*/ 587375 h 800422"/>
                  <a:gd name="csX7" fmla="*/ 824127 w 845722"/>
                  <a:gd name="csY7" fmla="*/ 800421 h 8004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845722" h="800422">
                    <a:moveTo>
                      <a:pt x="49359" y="800422"/>
                    </a:moveTo>
                    <a:lnTo>
                      <a:pt x="79596" y="592138"/>
                    </a:lnTo>
                    <a:lnTo>
                      <a:pt x="0" y="248439"/>
                    </a:lnTo>
                    <a:cubicBezTo>
                      <a:pt x="0" y="111230"/>
                      <a:pt x="111230" y="0"/>
                      <a:pt x="248439" y="0"/>
                    </a:cubicBezTo>
                    <a:lnTo>
                      <a:pt x="597283" y="0"/>
                    </a:lnTo>
                    <a:cubicBezTo>
                      <a:pt x="734492" y="0"/>
                      <a:pt x="845722" y="111230"/>
                      <a:pt x="845722" y="248439"/>
                    </a:cubicBezTo>
                    <a:lnTo>
                      <a:pt x="758252" y="587375"/>
                    </a:lnTo>
                    <a:lnTo>
                      <a:pt x="824127" y="800421"/>
                    </a:lnTo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" name="二等辺三角形 171">
                <a:extLst>
                  <a:ext uri="{FF2B5EF4-FFF2-40B4-BE49-F238E27FC236}">
                    <a16:creationId xmlns:a16="http://schemas.microsoft.com/office/drawing/2014/main" id="{3D45FAB3-7FB7-E70D-585E-FFBA666E51B9}"/>
                  </a:ext>
                </a:extLst>
              </p:cNvPr>
              <p:cNvSpPr/>
              <p:nvPr/>
            </p:nvSpPr>
            <p:spPr bwMode="auto">
              <a:xfrm rot="10800000">
                <a:off x="4648124" y="2954836"/>
                <a:ext cx="302410" cy="457191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7AA03997-804B-1720-528F-A67DB6D74411}"/>
                  </a:ext>
                </a:extLst>
              </p:cNvPr>
              <p:cNvSpPr/>
              <p:nvPr/>
            </p:nvSpPr>
            <p:spPr bwMode="auto">
              <a:xfrm>
                <a:off x="4399121" y="2995611"/>
                <a:ext cx="342901" cy="404813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  <a:gd name="connsiteX0" fmla="*/ 128588 w 302420"/>
                  <a:gd name="connsiteY0" fmla="*/ 0 h 483394"/>
                  <a:gd name="connsiteX1" fmla="*/ 0 w 302420"/>
                  <a:gd name="connsiteY1" fmla="*/ 64293 h 483394"/>
                  <a:gd name="connsiteX2" fmla="*/ 197645 w 302420"/>
                  <a:gd name="connsiteY2" fmla="*/ 140494 h 483394"/>
                  <a:gd name="connsiteX3" fmla="*/ 100013 w 302420"/>
                  <a:gd name="connsiteY3" fmla="*/ 211932 h 483394"/>
                  <a:gd name="connsiteX4" fmla="*/ 302420 w 302420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85725 w 288132"/>
                  <a:gd name="connsiteY3" fmla="*/ 211932 h 483394"/>
                  <a:gd name="connsiteX4" fmla="*/ 288132 w 288132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133350 w 288132"/>
                  <a:gd name="connsiteY3" fmla="*/ 216695 h 483394"/>
                  <a:gd name="connsiteX4" fmla="*/ 288132 w 288132"/>
                  <a:gd name="connsiteY4" fmla="*/ 483394 h 483394"/>
                  <a:gd name="connsiteX0" fmla="*/ 114300 w 290514"/>
                  <a:gd name="connsiteY0" fmla="*/ 0 h 397669"/>
                  <a:gd name="connsiteX1" fmla="*/ 0 w 290514"/>
                  <a:gd name="connsiteY1" fmla="*/ 109537 h 397669"/>
                  <a:gd name="connsiteX2" fmla="*/ 183357 w 290514"/>
                  <a:gd name="connsiteY2" fmla="*/ 140494 h 397669"/>
                  <a:gd name="connsiteX3" fmla="*/ 133350 w 290514"/>
                  <a:gd name="connsiteY3" fmla="*/ 216695 h 397669"/>
                  <a:gd name="connsiteX4" fmla="*/ 290514 w 290514"/>
                  <a:gd name="connsiteY4" fmla="*/ 397669 h 397669"/>
                  <a:gd name="connsiteX0" fmla="*/ 133350 w 290514"/>
                  <a:gd name="connsiteY0" fmla="*/ 0 h 416719"/>
                  <a:gd name="connsiteX1" fmla="*/ 0 w 290514"/>
                  <a:gd name="connsiteY1" fmla="*/ 128587 h 416719"/>
                  <a:gd name="connsiteX2" fmla="*/ 183357 w 290514"/>
                  <a:gd name="connsiteY2" fmla="*/ 159544 h 416719"/>
                  <a:gd name="connsiteX3" fmla="*/ 133350 w 290514"/>
                  <a:gd name="connsiteY3" fmla="*/ 235745 h 416719"/>
                  <a:gd name="connsiteX4" fmla="*/ 290514 w 290514"/>
                  <a:gd name="connsiteY4" fmla="*/ 416719 h 416719"/>
                  <a:gd name="connsiteX0" fmla="*/ 226218 w 383382"/>
                  <a:gd name="connsiteY0" fmla="*/ 0 h 416719"/>
                  <a:gd name="connsiteX1" fmla="*/ 0 w 383382"/>
                  <a:gd name="connsiteY1" fmla="*/ 50006 h 416719"/>
                  <a:gd name="connsiteX2" fmla="*/ 276225 w 383382"/>
                  <a:gd name="connsiteY2" fmla="*/ 159544 h 416719"/>
                  <a:gd name="connsiteX3" fmla="*/ 226218 w 383382"/>
                  <a:gd name="connsiteY3" fmla="*/ 235745 h 416719"/>
                  <a:gd name="connsiteX4" fmla="*/ 383382 w 383382"/>
                  <a:gd name="connsiteY4" fmla="*/ 416719 h 416719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80975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73831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147637 w 383382"/>
                  <a:gd name="connsiteY3" fmla="*/ 209551 h 438150"/>
                  <a:gd name="connsiteX4" fmla="*/ 383382 w 383382"/>
                  <a:gd name="connsiteY4" fmla="*/ 438150 h 438150"/>
                  <a:gd name="connsiteX0" fmla="*/ 214311 w 388145"/>
                  <a:gd name="connsiteY0" fmla="*/ 0 h 395288"/>
                  <a:gd name="connsiteX1" fmla="*/ 0 w 388145"/>
                  <a:gd name="connsiteY1" fmla="*/ 71437 h 395288"/>
                  <a:gd name="connsiteX2" fmla="*/ 252413 w 388145"/>
                  <a:gd name="connsiteY2" fmla="*/ 133350 h 395288"/>
                  <a:gd name="connsiteX3" fmla="*/ 147637 w 388145"/>
                  <a:gd name="connsiteY3" fmla="*/ 209551 h 395288"/>
                  <a:gd name="connsiteX4" fmla="*/ 388145 w 388145"/>
                  <a:gd name="connsiteY4" fmla="*/ 395288 h 395288"/>
                  <a:gd name="connsiteX0" fmla="*/ 188118 w 388145"/>
                  <a:gd name="connsiteY0" fmla="*/ 0 h 411957"/>
                  <a:gd name="connsiteX1" fmla="*/ 0 w 388145"/>
                  <a:gd name="connsiteY1" fmla="*/ 88106 h 411957"/>
                  <a:gd name="connsiteX2" fmla="*/ 252413 w 388145"/>
                  <a:gd name="connsiteY2" fmla="*/ 150019 h 411957"/>
                  <a:gd name="connsiteX3" fmla="*/ 147637 w 388145"/>
                  <a:gd name="connsiteY3" fmla="*/ 226220 h 411957"/>
                  <a:gd name="connsiteX4" fmla="*/ 388145 w 388145"/>
                  <a:gd name="connsiteY4" fmla="*/ 411957 h 411957"/>
                  <a:gd name="connsiteX0" fmla="*/ 202406 w 388145"/>
                  <a:gd name="connsiteY0" fmla="*/ 0 h 404813"/>
                  <a:gd name="connsiteX1" fmla="*/ 0 w 388145"/>
                  <a:gd name="connsiteY1" fmla="*/ 80962 h 404813"/>
                  <a:gd name="connsiteX2" fmla="*/ 252413 w 388145"/>
                  <a:gd name="connsiteY2" fmla="*/ 142875 h 404813"/>
                  <a:gd name="connsiteX3" fmla="*/ 147637 w 388145"/>
                  <a:gd name="connsiteY3" fmla="*/ 219076 h 404813"/>
                  <a:gd name="connsiteX4" fmla="*/ 388145 w 388145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02393 w 342901"/>
                  <a:gd name="connsiteY3" fmla="*/ 219076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2406 w 342901"/>
                  <a:gd name="connsiteY2" fmla="*/ 188119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901" h="404813">
                    <a:moveTo>
                      <a:pt x="157162" y="0"/>
                    </a:moveTo>
                    <a:lnTo>
                      <a:pt x="0" y="52387"/>
                    </a:lnTo>
                    <a:lnTo>
                      <a:pt x="202406" y="188119"/>
                    </a:lnTo>
                    <a:lnTo>
                      <a:pt x="147637" y="226219"/>
                    </a:lnTo>
                    <a:lnTo>
                      <a:pt x="342901" y="404813"/>
                    </a:lnTo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058A8D96-D006-A3B0-3D88-D4512E898C1C}"/>
                  </a:ext>
                </a:extLst>
              </p:cNvPr>
              <p:cNvSpPr/>
              <p:nvPr/>
            </p:nvSpPr>
            <p:spPr bwMode="auto">
              <a:xfrm flipH="1">
                <a:off x="4872890" y="2995611"/>
                <a:ext cx="342901" cy="404813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  <a:gd name="connsiteX0" fmla="*/ 128588 w 302420"/>
                  <a:gd name="connsiteY0" fmla="*/ 0 h 483394"/>
                  <a:gd name="connsiteX1" fmla="*/ 0 w 302420"/>
                  <a:gd name="connsiteY1" fmla="*/ 64293 h 483394"/>
                  <a:gd name="connsiteX2" fmla="*/ 197645 w 302420"/>
                  <a:gd name="connsiteY2" fmla="*/ 140494 h 483394"/>
                  <a:gd name="connsiteX3" fmla="*/ 100013 w 302420"/>
                  <a:gd name="connsiteY3" fmla="*/ 211932 h 483394"/>
                  <a:gd name="connsiteX4" fmla="*/ 302420 w 302420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85725 w 288132"/>
                  <a:gd name="connsiteY3" fmla="*/ 211932 h 483394"/>
                  <a:gd name="connsiteX4" fmla="*/ 288132 w 288132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133350 w 288132"/>
                  <a:gd name="connsiteY3" fmla="*/ 216695 h 483394"/>
                  <a:gd name="connsiteX4" fmla="*/ 288132 w 288132"/>
                  <a:gd name="connsiteY4" fmla="*/ 483394 h 483394"/>
                  <a:gd name="connsiteX0" fmla="*/ 114300 w 290514"/>
                  <a:gd name="connsiteY0" fmla="*/ 0 h 397669"/>
                  <a:gd name="connsiteX1" fmla="*/ 0 w 290514"/>
                  <a:gd name="connsiteY1" fmla="*/ 109537 h 397669"/>
                  <a:gd name="connsiteX2" fmla="*/ 183357 w 290514"/>
                  <a:gd name="connsiteY2" fmla="*/ 140494 h 397669"/>
                  <a:gd name="connsiteX3" fmla="*/ 133350 w 290514"/>
                  <a:gd name="connsiteY3" fmla="*/ 216695 h 397669"/>
                  <a:gd name="connsiteX4" fmla="*/ 290514 w 290514"/>
                  <a:gd name="connsiteY4" fmla="*/ 397669 h 397669"/>
                  <a:gd name="connsiteX0" fmla="*/ 133350 w 290514"/>
                  <a:gd name="connsiteY0" fmla="*/ 0 h 416719"/>
                  <a:gd name="connsiteX1" fmla="*/ 0 w 290514"/>
                  <a:gd name="connsiteY1" fmla="*/ 128587 h 416719"/>
                  <a:gd name="connsiteX2" fmla="*/ 183357 w 290514"/>
                  <a:gd name="connsiteY2" fmla="*/ 159544 h 416719"/>
                  <a:gd name="connsiteX3" fmla="*/ 133350 w 290514"/>
                  <a:gd name="connsiteY3" fmla="*/ 235745 h 416719"/>
                  <a:gd name="connsiteX4" fmla="*/ 290514 w 290514"/>
                  <a:gd name="connsiteY4" fmla="*/ 416719 h 416719"/>
                  <a:gd name="connsiteX0" fmla="*/ 226218 w 383382"/>
                  <a:gd name="connsiteY0" fmla="*/ 0 h 416719"/>
                  <a:gd name="connsiteX1" fmla="*/ 0 w 383382"/>
                  <a:gd name="connsiteY1" fmla="*/ 50006 h 416719"/>
                  <a:gd name="connsiteX2" fmla="*/ 276225 w 383382"/>
                  <a:gd name="connsiteY2" fmla="*/ 159544 h 416719"/>
                  <a:gd name="connsiteX3" fmla="*/ 226218 w 383382"/>
                  <a:gd name="connsiteY3" fmla="*/ 235745 h 416719"/>
                  <a:gd name="connsiteX4" fmla="*/ 383382 w 383382"/>
                  <a:gd name="connsiteY4" fmla="*/ 416719 h 416719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80975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73831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147637 w 383382"/>
                  <a:gd name="connsiteY3" fmla="*/ 209551 h 438150"/>
                  <a:gd name="connsiteX4" fmla="*/ 383382 w 383382"/>
                  <a:gd name="connsiteY4" fmla="*/ 438150 h 438150"/>
                  <a:gd name="connsiteX0" fmla="*/ 214311 w 388145"/>
                  <a:gd name="connsiteY0" fmla="*/ 0 h 395288"/>
                  <a:gd name="connsiteX1" fmla="*/ 0 w 388145"/>
                  <a:gd name="connsiteY1" fmla="*/ 71437 h 395288"/>
                  <a:gd name="connsiteX2" fmla="*/ 252413 w 388145"/>
                  <a:gd name="connsiteY2" fmla="*/ 133350 h 395288"/>
                  <a:gd name="connsiteX3" fmla="*/ 147637 w 388145"/>
                  <a:gd name="connsiteY3" fmla="*/ 209551 h 395288"/>
                  <a:gd name="connsiteX4" fmla="*/ 388145 w 388145"/>
                  <a:gd name="connsiteY4" fmla="*/ 395288 h 395288"/>
                  <a:gd name="connsiteX0" fmla="*/ 188118 w 388145"/>
                  <a:gd name="connsiteY0" fmla="*/ 0 h 411957"/>
                  <a:gd name="connsiteX1" fmla="*/ 0 w 388145"/>
                  <a:gd name="connsiteY1" fmla="*/ 88106 h 411957"/>
                  <a:gd name="connsiteX2" fmla="*/ 252413 w 388145"/>
                  <a:gd name="connsiteY2" fmla="*/ 150019 h 411957"/>
                  <a:gd name="connsiteX3" fmla="*/ 147637 w 388145"/>
                  <a:gd name="connsiteY3" fmla="*/ 226220 h 411957"/>
                  <a:gd name="connsiteX4" fmla="*/ 388145 w 388145"/>
                  <a:gd name="connsiteY4" fmla="*/ 411957 h 411957"/>
                  <a:gd name="connsiteX0" fmla="*/ 202406 w 388145"/>
                  <a:gd name="connsiteY0" fmla="*/ 0 h 404813"/>
                  <a:gd name="connsiteX1" fmla="*/ 0 w 388145"/>
                  <a:gd name="connsiteY1" fmla="*/ 80962 h 404813"/>
                  <a:gd name="connsiteX2" fmla="*/ 252413 w 388145"/>
                  <a:gd name="connsiteY2" fmla="*/ 142875 h 404813"/>
                  <a:gd name="connsiteX3" fmla="*/ 147637 w 388145"/>
                  <a:gd name="connsiteY3" fmla="*/ 219076 h 404813"/>
                  <a:gd name="connsiteX4" fmla="*/ 388145 w 388145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02393 w 342901"/>
                  <a:gd name="connsiteY3" fmla="*/ 219076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2406 w 342901"/>
                  <a:gd name="connsiteY2" fmla="*/ 188119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901" h="404813">
                    <a:moveTo>
                      <a:pt x="157162" y="0"/>
                    </a:moveTo>
                    <a:lnTo>
                      <a:pt x="0" y="52387"/>
                    </a:lnTo>
                    <a:lnTo>
                      <a:pt x="202406" y="188119"/>
                    </a:lnTo>
                    <a:lnTo>
                      <a:pt x="147637" y="226219"/>
                    </a:lnTo>
                    <a:lnTo>
                      <a:pt x="342901" y="404813"/>
                    </a:lnTo>
                  </a:path>
                </a:pathLst>
              </a:custGeom>
              <a:solidFill>
                <a:srgbClr val="FF33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6D73A78E-00FA-63FD-8872-5DB56CDF86C7}"/>
                  </a:ext>
                </a:extLst>
              </p:cNvPr>
              <p:cNvSpPr/>
              <p:nvPr/>
            </p:nvSpPr>
            <p:spPr bwMode="auto">
              <a:xfrm>
                <a:off x="42545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E9FE10A8-7E8D-3A41-1351-546F006893A9}"/>
                  </a:ext>
                </a:extLst>
              </p:cNvPr>
              <p:cNvSpPr/>
              <p:nvPr/>
            </p:nvSpPr>
            <p:spPr bwMode="auto">
              <a:xfrm rot="20700000">
                <a:off x="42164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8FC1CA78-8C0A-8AB4-FEC0-643481416C22}"/>
                  </a:ext>
                </a:extLst>
              </p:cNvPr>
              <p:cNvSpPr/>
              <p:nvPr/>
            </p:nvSpPr>
            <p:spPr bwMode="auto">
              <a:xfrm rot="900000" flipH="1">
                <a:off x="51278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F9114AC7-C425-44D6-00B1-02C2569C07AB}"/>
                  </a:ext>
                </a:extLst>
              </p:cNvPr>
              <p:cNvSpPr/>
              <p:nvPr/>
            </p:nvSpPr>
            <p:spPr bwMode="auto">
              <a:xfrm>
                <a:off x="43319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F432E457-797A-7898-A4B6-C1708460F491}"/>
                  </a:ext>
                </a:extLst>
              </p:cNvPr>
              <p:cNvSpPr/>
              <p:nvPr/>
            </p:nvSpPr>
            <p:spPr bwMode="auto">
              <a:xfrm>
                <a:off x="43847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2FBA1832-40B1-AFA1-63E9-55340EB3E643}"/>
                  </a:ext>
                </a:extLst>
              </p:cNvPr>
              <p:cNvSpPr/>
              <p:nvPr/>
            </p:nvSpPr>
            <p:spPr bwMode="auto">
              <a:xfrm>
                <a:off x="48841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693D6681-34CC-E7CA-120D-39E26EBF0DCD}"/>
                  </a:ext>
                </a:extLst>
              </p:cNvPr>
              <p:cNvSpPr/>
              <p:nvPr/>
            </p:nvSpPr>
            <p:spPr bwMode="auto">
              <a:xfrm>
                <a:off x="45170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F1B8730A-BDCE-F4D3-3C69-0D916B102FAC}"/>
                  </a:ext>
                </a:extLst>
              </p:cNvPr>
              <p:cNvSpPr/>
              <p:nvPr/>
            </p:nvSpPr>
            <p:spPr bwMode="auto">
              <a:xfrm>
                <a:off x="50208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" name="二等辺三角形 71">
                <a:extLst>
                  <a:ext uri="{FF2B5EF4-FFF2-40B4-BE49-F238E27FC236}">
                    <a16:creationId xmlns:a16="http://schemas.microsoft.com/office/drawing/2014/main" id="{D13081F9-0AC6-4A87-3A98-04468EB15C27}"/>
                  </a:ext>
                </a:extLst>
              </p:cNvPr>
              <p:cNvSpPr/>
              <p:nvPr/>
            </p:nvSpPr>
            <p:spPr bwMode="auto">
              <a:xfrm rot="16200000">
                <a:off x="46326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D1840F9D-E700-3315-BBF1-B0D77963A81A}"/>
                  </a:ext>
                </a:extLst>
              </p:cNvPr>
              <p:cNvSpPr/>
              <p:nvPr/>
            </p:nvSpPr>
            <p:spPr bwMode="auto">
              <a:xfrm rot="20700000">
                <a:off x="43296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94F574EE-C015-4A0D-1EB7-0BEDEB28A0BF}"/>
                  </a:ext>
                </a:extLst>
              </p:cNvPr>
              <p:cNvSpPr/>
              <p:nvPr/>
            </p:nvSpPr>
            <p:spPr bwMode="auto">
              <a:xfrm rot="2700000">
                <a:off x="48793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186" name="直線コネクタ 185">
                <a:extLst>
                  <a:ext uri="{FF2B5EF4-FFF2-40B4-BE49-F238E27FC236}">
                    <a16:creationId xmlns:a16="http://schemas.microsoft.com/office/drawing/2014/main" id="{F7700917-2F79-7E50-665E-A4AE4F436163}"/>
                  </a:ext>
                </a:extLst>
              </p:cNvPr>
              <p:cNvCxnSpPr>
                <a:stCxn id="179" idx="0"/>
              </p:cNvCxnSpPr>
              <p:nvPr/>
            </p:nvCxnSpPr>
            <p:spPr bwMode="auto">
              <a:xfrm flipH="1" flipV="1">
                <a:off x="45557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87" name="直線コネクタ 186">
                <a:extLst>
                  <a:ext uri="{FF2B5EF4-FFF2-40B4-BE49-F238E27FC236}">
                    <a16:creationId xmlns:a16="http://schemas.microsoft.com/office/drawing/2014/main" id="{8D316F11-40B5-DE7F-4CF1-70DE641E0D9A}"/>
                  </a:ext>
                </a:extLst>
              </p:cNvPr>
              <p:cNvCxnSpPr>
                <a:cxnSpLocks/>
                <a:stCxn id="180" idx="0"/>
              </p:cNvCxnSpPr>
              <p:nvPr/>
            </p:nvCxnSpPr>
            <p:spPr bwMode="auto">
              <a:xfrm flipH="1" flipV="1">
                <a:off x="50530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88" name="直線コネクタ 187">
                <a:extLst>
                  <a:ext uri="{FF2B5EF4-FFF2-40B4-BE49-F238E27FC236}">
                    <a16:creationId xmlns:a16="http://schemas.microsoft.com/office/drawing/2014/main" id="{CD30C04B-C523-D72D-DAD2-A08339239B6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9636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89" name="直線コネクタ 188">
                <a:extLst>
                  <a:ext uri="{FF2B5EF4-FFF2-40B4-BE49-F238E27FC236}">
                    <a16:creationId xmlns:a16="http://schemas.microsoft.com/office/drawing/2014/main" id="{58A12C36-F5A2-274C-0B9D-928D81861F8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6509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73FE342C-B67B-D541-E3FA-1FC7EC57EAF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4485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CBF43E8-2E53-8803-B065-4ED0E05066B9}"/>
                </a:ext>
              </a:extLst>
            </p:cNvPr>
            <p:cNvSpPr/>
            <p:nvPr/>
          </p:nvSpPr>
          <p:spPr bwMode="auto">
            <a:xfrm rot="10800000">
              <a:off x="989996" y="7434445"/>
              <a:ext cx="227880" cy="47318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C00000"/>
            </a:solidFill>
            <a:ln w="2540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3B91CB81-3D41-2167-A0FE-9AC61FDE648C}"/>
                </a:ext>
              </a:extLst>
            </p:cNvPr>
            <p:cNvGrpSpPr/>
            <p:nvPr/>
          </p:nvGrpSpPr>
          <p:grpSpPr>
            <a:xfrm>
              <a:off x="636969" y="7377258"/>
              <a:ext cx="467483" cy="871660"/>
              <a:chOff x="6694867" y="7154369"/>
              <a:chExt cx="414373" cy="772632"/>
            </a:xfrm>
          </p:grpSpPr>
          <p:sp>
            <p:nvSpPr>
              <p:cNvPr id="133" name="四角形: 上の 2 つの角を丸める 130">
                <a:extLst>
                  <a:ext uri="{FF2B5EF4-FFF2-40B4-BE49-F238E27FC236}">
                    <a16:creationId xmlns:a16="http://schemas.microsoft.com/office/drawing/2014/main" id="{6DE6341C-212B-4D81-E448-574D1CE624C9}"/>
                  </a:ext>
                </a:extLst>
              </p:cNvPr>
              <p:cNvSpPr/>
              <p:nvPr/>
            </p:nvSpPr>
            <p:spPr bwMode="auto">
              <a:xfrm rot="756956">
                <a:off x="6694867" y="7517986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00F640A3-9404-56A9-9447-59389A82407F}"/>
                  </a:ext>
                </a:extLst>
              </p:cNvPr>
              <p:cNvSpPr/>
              <p:nvPr/>
            </p:nvSpPr>
            <p:spPr bwMode="auto">
              <a:xfrm>
                <a:off x="6929220" y="7154369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" name="四角形: 上の 2 つの角を丸める 131">
                <a:extLst>
                  <a:ext uri="{FF2B5EF4-FFF2-40B4-BE49-F238E27FC236}">
                    <a16:creationId xmlns:a16="http://schemas.microsoft.com/office/drawing/2014/main" id="{EB54EDEA-ECD4-0AC7-9250-56433B4BB30D}"/>
                  </a:ext>
                </a:extLst>
              </p:cNvPr>
              <p:cNvSpPr/>
              <p:nvPr/>
            </p:nvSpPr>
            <p:spPr bwMode="auto">
              <a:xfrm rot="1800000">
                <a:off x="6768624" y="7374583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FF33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9825C71B-A1CF-78E9-2B37-35B57664643A}"/>
                </a:ext>
              </a:extLst>
            </p:cNvPr>
            <p:cNvGrpSpPr/>
            <p:nvPr/>
          </p:nvGrpSpPr>
          <p:grpSpPr>
            <a:xfrm rot="20437452">
              <a:off x="691745" y="7778407"/>
              <a:ext cx="868390" cy="604425"/>
              <a:chOff x="3019166" y="7656559"/>
              <a:chExt cx="868390" cy="604425"/>
            </a:xfrm>
          </p:grpSpPr>
          <p:sp>
            <p:nvSpPr>
              <p:cNvPr id="131" name="角丸四角形 4">
                <a:extLst>
                  <a:ext uri="{FF2B5EF4-FFF2-40B4-BE49-F238E27FC236}">
                    <a16:creationId xmlns:a16="http://schemas.microsoft.com/office/drawing/2014/main" id="{7FFDDD1A-D1F3-3A23-B90C-EDEC43FC8632}"/>
                  </a:ext>
                </a:extLst>
              </p:cNvPr>
              <p:cNvSpPr/>
              <p:nvPr/>
            </p:nvSpPr>
            <p:spPr>
              <a:xfrm rot="3957250">
                <a:off x="2995658" y="7680067"/>
                <a:ext cx="374096" cy="327080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E52774CA-F898-129D-BA40-C31CD9FB04D5}"/>
                  </a:ext>
                </a:extLst>
              </p:cNvPr>
              <p:cNvSpPr/>
              <p:nvPr/>
            </p:nvSpPr>
            <p:spPr bwMode="auto">
              <a:xfrm rot="17100000">
                <a:off x="3316927" y="7690356"/>
                <a:ext cx="525261" cy="615996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304566 w 451771"/>
                  <a:gd name="csY8" fmla="*/ 279006 h 482059"/>
                  <a:gd name="csX0" fmla="*/ 451771 w 451771"/>
                  <a:gd name="csY0" fmla="*/ 482391 h 484265"/>
                  <a:gd name="csX1" fmla="*/ 107730 w 451771"/>
                  <a:gd name="csY1" fmla="*/ 482391 h 484265"/>
                  <a:gd name="csX2" fmla="*/ 98449 w 451771"/>
                  <a:gd name="csY2" fmla="*/ 484265 h 484265"/>
                  <a:gd name="csX3" fmla="*/ 98450 w 451771"/>
                  <a:gd name="csY3" fmla="*/ 484264 h 484265"/>
                  <a:gd name="csX4" fmla="*/ 0 w 451771"/>
                  <a:gd name="csY4" fmla="*/ 385814 h 484265"/>
                  <a:gd name="csX5" fmla="*/ 0 w 451771"/>
                  <a:gd name="csY5" fmla="*/ 2206 h 484265"/>
                  <a:gd name="csX6" fmla="*/ 315613 w 451771"/>
                  <a:gd name="csY6" fmla="*/ 0 h 484265"/>
                  <a:gd name="csX7" fmla="*/ 196899 w 451771"/>
                  <a:gd name="csY7" fmla="*/ 275541 h 484265"/>
                  <a:gd name="csX8" fmla="*/ 304566 w 451771"/>
                  <a:gd name="csY8" fmla="*/ 281212 h 484265"/>
                  <a:gd name="csX0" fmla="*/ 451771 w 451771"/>
                  <a:gd name="csY0" fmla="*/ 553201 h 555075"/>
                  <a:gd name="csX1" fmla="*/ 107730 w 451771"/>
                  <a:gd name="csY1" fmla="*/ 553201 h 555075"/>
                  <a:gd name="csX2" fmla="*/ 98449 w 451771"/>
                  <a:gd name="csY2" fmla="*/ 555075 h 555075"/>
                  <a:gd name="csX3" fmla="*/ 98450 w 451771"/>
                  <a:gd name="csY3" fmla="*/ 555074 h 555075"/>
                  <a:gd name="csX4" fmla="*/ 0 w 451771"/>
                  <a:gd name="csY4" fmla="*/ 456624 h 555075"/>
                  <a:gd name="csX5" fmla="*/ 152358 w 451771"/>
                  <a:gd name="csY5" fmla="*/ 0 h 555075"/>
                  <a:gd name="csX6" fmla="*/ 315613 w 451771"/>
                  <a:gd name="csY6" fmla="*/ 70810 h 555075"/>
                  <a:gd name="csX7" fmla="*/ 196899 w 451771"/>
                  <a:gd name="csY7" fmla="*/ 346351 h 555075"/>
                  <a:gd name="csX8" fmla="*/ 304566 w 451771"/>
                  <a:gd name="csY8" fmla="*/ 352022 h 555075"/>
                  <a:gd name="csX0" fmla="*/ 465587 w 465587"/>
                  <a:gd name="csY0" fmla="*/ 553201 h 555075"/>
                  <a:gd name="csX1" fmla="*/ 121546 w 465587"/>
                  <a:gd name="csY1" fmla="*/ 553201 h 555075"/>
                  <a:gd name="csX2" fmla="*/ 112265 w 465587"/>
                  <a:gd name="csY2" fmla="*/ 555075 h 555075"/>
                  <a:gd name="csX3" fmla="*/ 112266 w 465587"/>
                  <a:gd name="csY3" fmla="*/ 555074 h 555075"/>
                  <a:gd name="csX4" fmla="*/ 0 w 465587"/>
                  <a:gd name="csY4" fmla="*/ 452745 h 555075"/>
                  <a:gd name="csX5" fmla="*/ 166174 w 465587"/>
                  <a:gd name="csY5" fmla="*/ 0 h 555075"/>
                  <a:gd name="csX6" fmla="*/ 329429 w 465587"/>
                  <a:gd name="csY6" fmla="*/ 70810 h 555075"/>
                  <a:gd name="csX7" fmla="*/ 210715 w 465587"/>
                  <a:gd name="csY7" fmla="*/ 346351 h 555075"/>
                  <a:gd name="csX8" fmla="*/ 318382 w 465587"/>
                  <a:gd name="csY8" fmla="*/ 352022 h 555075"/>
                  <a:gd name="csX0" fmla="*/ 465587 w 465587"/>
                  <a:gd name="csY0" fmla="*/ 544139 h 546013"/>
                  <a:gd name="csX1" fmla="*/ 121546 w 465587"/>
                  <a:gd name="csY1" fmla="*/ 544139 h 546013"/>
                  <a:gd name="csX2" fmla="*/ 112265 w 465587"/>
                  <a:gd name="csY2" fmla="*/ 546013 h 546013"/>
                  <a:gd name="csX3" fmla="*/ 112266 w 465587"/>
                  <a:gd name="csY3" fmla="*/ 546012 h 546013"/>
                  <a:gd name="csX4" fmla="*/ 0 w 465587"/>
                  <a:gd name="csY4" fmla="*/ 443683 h 546013"/>
                  <a:gd name="csX5" fmla="*/ 173947 w 465587"/>
                  <a:gd name="csY5" fmla="*/ 0 h 546013"/>
                  <a:gd name="csX6" fmla="*/ 329429 w 465587"/>
                  <a:gd name="csY6" fmla="*/ 61748 h 546013"/>
                  <a:gd name="csX7" fmla="*/ 210715 w 465587"/>
                  <a:gd name="csY7" fmla="*/ 337289 h 546013"/>
                  <a:gd name="csX8" fmla="*/ 318382 w 465587"/>
                  <a:gd name="csY8" fmla="*/ 342960 h 5460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65587" h="546013">
                    <a:moveTo>
                      <a:pt x="465587" y="544139"/>
                    </a:moveTo>
                    <a:lnTo>
                      <a:pt x="121546" y="544139"/>
                    </a:lnTo>
                    <a:lnTo>
                      <a:pt x="112265" y="546013"/>
                    </a:lnTo>
                    <a:lnTo>
                      <a:pt x="112266" y="546012"/>
                    </a:lnTo>
                    <a:cubicBezTo>
                      <a:pt x="57894" y="546012"/>
                      <a:pt x="0" y="498055"/>
                      <a:pt x="0" y="443683"/>
                    </a:cubicBezTo>
                    <a:lnTo>
                      <a:pt x="173947" y="0"/>
                    </a:lnTo>
                    <a:lnTo>
                      <a:pt x="329429" y="61748"/>
                    </a:lnTo>
                    <a:lnTo>
                      <a:pt x="210715" y="337289"/>
                    </a:lnTo>
                    <a:cubicBezTo>
                      <a:pt x="295672" y="337289"/>
                      <a:pt x="233425" y="342960"/>
                      <a:pt x="318382" y="342960"/>
                    </a:cubicBezTo>
                  </a:path>
                </a:pathLst>
              </a:custGeom>
              <a:solidFill>
                <a:srgbClr val="FF3399"/>
              </a:solidFill>
              <a:ln w="3810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30" name="月 129">
              <a:extLst>
                <a:ext uri="{FF2B5EF4-FFF2-40B4-BE49-F238E27FC236}">
                  <a16:creationId xmlns:a16="http://schemas.microsoft.com/office/drawing/2014/main" id="{EC2F0839-4F6F-C94C-31E2-2BFBEB1D7CC3}"/>
                </a:ext>
              </a:extLst>
            </p:cNvPr>
            <p:cNvSpPr/>
            <p:nvPr/>
          </p:nvSpPr>
          <p:spPr bwMode="auto">
            <a:xfrm rot="17100000">
              <a:off x="1240868" y="6778701"/>
              <a:ext cx="45719" cy="202166"/>
            </a:xfrm>
            <a:prstGeom prst="moon">
              <a:avLst>
                <a:gd name="adj" fmla="val 55729"/>
              </a:avLst>
            </a:prstGeom>
            <a:solidFill>
              <a:schemeClr val="tx1"/>
            </a:solidFill>
            <a:ln w="9525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5CD52AF-BAFA-B45E-1241-375B0553C9D3}"/>
              </a:ext>
            </a:extLst>
          </p:cNvPr>
          <p:cNvGrpSpPr/>
          <p:nvPr/>
        </p:nvGrpSpPr>
        <p:grpSpPr>
          <a:xfrm>
            <a:off x="6457927" y="3618091"/>
            <a:ext cx="1316692" cy="3010693"/>
            <a:chOff x="457639" y="4019551"/>
            <a:chExt cx="1793360" cy="4100624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1DCF5366-3864-3AF6-7864-B5716585E58A}"/>
                </a:ext>
              </a:extLst>
            </p:cNvPr>
            <p:cNvSpPr/>
            <p:nvPr/>
          </p:nvSpPr>
          <p:spPr>
            <a:xfrm>
              <a:off x="1606548" y="782505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1EAEA64D-0081-D113-1192-23D7C4784175}"/>
                </a:ext>
              </a:extLst>
            </p:cNvPr>
            <p:cNvSpPr/>
            <p:nvPr/>
          </p:nvSpPr>
          <p:spPr>
            <a:xfrm>
              <a:off x="1962148" y="752025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E695C396-BCA1-A693-078D-24D838329A92}"/>
                </a:ext>
              </a:extLst>
            </p:cNvPr>
            <p:cNvSpPr/>
            <p:nvPr/>
          </p:nvSpPr>
          <p:spPr>
            <a:xfrm>
              <a:off x="552448" y="729800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79394BD-9380-213C-8605-4C3F03231D85}"/>
                </a:ext>
              </a:extLst>
            </p:cNvPr>
            <p:cNvSpPr/>
            <p:nvPr/>
          </p:nvSpPr>
          <p:spPr>
            <a:xfrm flipH="1">
              <a:off x="1651370" y="7807889"/>
              <a:ext cx="88529" cy="259699"/>
            </a:xfrm>
            <a:custGeom>
              <a:avLst/>
              <a:gdLst>
                <a:gd name="csX0" fmla="*/ 213768 w 318785"/>
                <a:gd name="csY0" fmla="*/ 9 h 935153"/>
                <a:gd name="csX1" fmla="*/ 313023 w 318785"/>
                <a:gd name="csY1" fmla="*/ 173956 h 935153"/>
                <a:gd name="csX2" fmla="*/ 318734 w 318785"/>
                <a:gd name="csY2" fmla="*/ 545923 h 935153"/>
                <a:gd name="csX3" fmla="*/ 166243 w 318785"/>
                <a:gd name="csY3" fmla="*/ 913690 h 935153"/>
                <a:gd name="csX4" fmla="*/ 5763 w 318785"/>
                <a:gd name="csY4" fmla="*/ 761199 h 935153"/>
                <a:gd name="csX5" fmla="*/ 52 w 318785"/>
                <a:gd name="csY5" fmla="*/ 389231 h 935153"/>
                <a:gd name="csX6" fmla="*/ 152543 w 318785"/>
                <a:gd name="csY6" fmla="*/ 21464 h 935153"/>
                <a:gd name="csX7" fmla="*/ 213768 w 318785"/>
                <a:gd name="csY7" fmla="*/ 9 h 935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18785" h="935153">
                  <a:moveTo>
                    <a:pt x="213768" y="9"/>
                  </a:moveTo>
                  <a:cubicBezTo>
                    <a:pt x="270540" y="866"/>
                    <a:pt x="311369" y="66207"/>
                    <a:pt x="313023" y="173956"/>
                  </a:cubicBezTo>
                  <a:lnTo>
                    <a:pt x="318734" y="545923"/>
                  </a:lnTo>
                  <a:cubicBezTo>
                    <a:pt x="320940" y="689589"/>
                    <a:pt x="252668" y="854244"/>
                    <a:pt x="166243" y="913690"/>
                  </a:cubicBezTo>
                  <a:cubicBezTo>
                    <a:pt x="79818" y="973137"/>
                    <a:pt x="7969" y="904864"/>
                    <a:pt x="5763" y="761199"/>
                  </a:cubicBezTo>
                  <a:lnTo>
                    <a:pt x="52" y="389231"/>
                  </a:lnTo>
                  <a:cubicBezTo>
                    <a:pt x="-2154" y="245565"/>
                    <a:pt x="66119" y="80911"/>
                    <a:pt x="152543" y="21464"/>
                  </a:cubicBezTo>
                  <a:cubicBezTo>
                    <a:pt x="174149" y="6603"/>
                    <a:pt x="194845" y="-276"/>
                    <a:pt x="213768" y="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6192E95D-98B7-DC2A-09F8-6101010960D4}"/>
                </a:ext>
              </a:extLst>
            </p:cNvPr>
            <p:cNvSpPr/>
            <p:nvPr/>
          </p:nvSpPr>
          <p:spPr>
            <a:xfrm flipH="1">
              <a:off x="589333" y="7267345"/>
              <a:ext cx="88529" cy="259699"/>
            </a:xfrm>
            <a:custGeom>
              <a:avLst/>
              <a:gdLst>
                <a:gd name="csX0" fmla="*/ 213768 w 318785"/>
                <a:gd name="csY0" fmla="*/ 9 h 935153"/>
                <a:gd name="csX1" fmla="*/ 313023 w 318785"/>
                <a:gd name="csY1" fmla="*/ 173956 h 935153"/>
                <a:gd name="csX2" fmla="*/ 318734 w 318785"/>
                <a:gd name="csY2" fmla="*/ 545923 h 935153"/>
                <a:gd name="csX3" fmla="*/ 166243 w 318785"/>
                <a:gd name="csY3" fmla="*/ 913690 h 935153"/>
                <a:gd name="csX4" fmla="*/ 5763 w 318785"/>
                <a:gd name="csY4" fmla="*/ 761199 h 935153"/>
                <a:gd name="csX5" fmla="*/ 52 w 318785"/>
                <a:gd name="csY5" fmla="*/ 389231 h 935153"/>
                <a:gd name="csX6" fmla="*/ 152543 w 318785"/>
                <a:gd name="csY6" fmla="*/ 21464 h 935153"/>
                <a:gd name="csX7" fmla="*/ 213768 w 318785"/>
                <a:gd name="csY7" fmla="*/ 9 h 935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18785" h="935153">
                  <a:moveTo>
                    <a:pt x="213768" y="9"/>
                  </a:moveTo>
                  <a:cubicBezTo>
                    <a:pt x="270540" y="866"/>
                    <a:pt x="311369" y="66207"/>
                    <a:pt x="313023" y="173956"/>
                  </a:cubicBezTo>
                  <a:lnTo>
                    <a:pt x="318734" y="545923"/>
                  </a:lnTo>
                  <a:cubicBezTo>
                    <a:pt x="320940" y="689589"/>
                    <a:pt x="252668" y="854244"/>
                    <a:pt x="166243" y="913690"/>
                  </a:cubicBezTo>
                  <a:cubicBezTo>
                    <a:pt x="79818" y="973137"/>
                    <a:pt x="7969" y="904864"/>
                    <a:pt x="5763" y="761199"/>
                  </a:cubicBezTo>
                  <a:lnTo>
                    <a:pt x="52" y="389231"/>
                  </a:lnTo>
                  <a:cubicBezTo>
                    <a:pt x="-2154" y="245565"/>
                    <a:pt x="66119" y="80911"/>
                    <a:pt x="152543" y="21464"/>
                  </a:cubicBezTo>
                  <a:cubicBezTo>
                    <a:pt x="174149" y="6603"/>
                    <a:pt x="194845" y="-276"/>
                    <a:pt x="213768" y="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123EB27-A8CD-6D7A-0E4E-91DB4EF60806}"/>
                </a:ext>
              </a:extLst>
            </p:cNvPr>
            <p:cNvSpPr/>
            <p:nvPr/>
          </p:nvSpPr>
          <p:spPr>
            <a:xfrm flipH="1">
              <a:off x="2053802" y="7524520"/>
              <a:ext cx="88529" cy="259699"/>
            </a:xfrm>
            <a:custGeom>
              <a:avLst/>
              <a:gdLst>
                <a:gd name="csX0" fmla="*/ 213768 w 318785"/>
                <a:gd name="csY0" fmla="*/ 9 h 935153"/>
                <a:gd name="csX1" fmla="*/ 313023 w 318785"/>
                <a:gd name="csY1" fmla="*/ 173956 h 935153"/>
                <a:gd name="csX2" fmla="*/ 318734 w 318785"/>
                <a:gd name="csY2" fmla="*/ 545923 h 935153"/>
                <a:gd name="csX3" fmla="*/ 166243 w 318785"/>
                <a:gd name="csY3" fmla="*/ 913690 h 935153"/>
                <a:gd name="csX4" fmla="*/ 5763 w 318785"/>
                <a:gd name="csY4" fmla="*/ 761199 h 935153"/>
                <a:gd name="csX5" fmla="*/ 52 w 318785"/>
                <a:gd name="csY5" fmla="*/ 389231 h 935153"/>
                <a:gd name="csX6" fmla="*/ 152543 w 318785"/>
                <a:gd name="csY6" fmla="*/ 21464 h 935153"/>
                <a:gd name="csX7" fmla="*/ 213768 w 318785"/>
                <a:gd name="csY7" fmla="*/ 9 h 935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18785" h="935153">
                  <a:moveTo>
                    <a:pt x="213768" y="9"/>
                  </a:moveTo>
                  <a:cubicBezTo>
                    <a:pt x="270540" y="866"/>
                    <a:pt x="311369" y="66207"/>
                    <a:pt x="313023" y="173956"/>
                  </a:cubicBezTo>
                  <a:lnTo>
                    <a:pt x="318734" y="545923"/>
                  </a:lnTo>
                  <a:cubicBezTo>
                    <a:pt x="320940" y="689589"/>
                    <a:pt x="252668" y="854244"/>
                    <a:pt x="166243" y="913690"/>
                  </a:cubicBezTo>
                  <a:cubicBezTo>
                    <a:pt x="79818" y="973137"/>
                    <a:pt x="7969" y="904864"/>
                    <a:pt x="5763" y="761199"/>
                  </a:cubicBezTo>
                  <a:lnTo>
                    <a:pt x="52" y="389231"/>
                  </a:lnTo>
                  <a:cubicBezTo>
                    <a:pt x="-2154" y="245565"/>
                    <a:pt x="66119" y="80911"/>
                    <a:pt x="152543" y="21464"/>
                  </a:cubicBezTo>
                  <a:cubicBezTo>
                    <a:pt x="174149" y="6603"/>
                    <a:pt x="194845" y="-276"/>
                    <a:pt x="213768" y="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E75C302E-656A-0254-3D42-9D94F028AA97}"/>
                </a:ext>
              </a:extLst>
            </p:cNvPr>
            <p:cNvSpPr/>
            <p:nvPr/>
          </p:nvSpPr>
          <p:spPr>
            <a:xfrm>
              <a:off x="1201846" y="4350994"/>
              <a:ext cx="81648" cy="79488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67A6A891-184C-0915-FDDE-9355B617C6E4}"/>
                </a:ext>
              </a:extLst>
            </p:cNvPr>
            <p:cNvSpPr/>
            <p:nvPr/>
          </p:nvSpPr>
          <p:spPr>
            <a:xfrm>
              <a:off x="1909077" y="4610550"/>
              <a:ext cx="81648" cy="79488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B825DCC-4BBF-90EA-6AF0-1B9DBD059E46}"/>
                </a:ext>
              </a:extLst>
            </p:cNvPr>
            <p:cNvSpPr/>
            <p:nvPr/>
          </p:nvSpPr>
          <p:spPr>
            <a:xfrm flipH="1">
              <a:off x="1176055" y="4019551"/>
              <a:ext cx="852776" cy="850592"/>
            </a:xfrm>
            <a:custGeom>
              <a:avLst/>
              <a:gdLst>
                <a:gd name="csX0" fmla="*/ 676582 w 857720"/>
                <a:gd name="csY0" fmla="*/ 592 h 843459"/>
                <a:gd name="csX1" fmla="*/ 603208 w 857720"/>
                <a:gd name="csY1" fmla="*/ 20814 h 843459"/>
                <a:gd name="csX2" fmla="*/ 148198 w 857720"/>
                <a:gd name="csY2" fmla="*/ 271175 h 843459"/>
                <a:gd name="csX3" fmla="*/ 9019 w 857720"/>
                <a:gd name="csY3" fmla="*/ 515463 h 843459"/>
                <a:gd name="csX4" fmla="*/ 10324 w 857720"/>
                <a:gd name="csY4" fmla="*/ 796833 h 843459"/>
                <a:gd name="csX5" fmla="*/ 1277 w 857720"/>
                <a:gd name="csY5" fmla="*/ 812898 h 843459"/>
                <a:gd name="csX6" fmla="*/ 2141 w 857720"/>
                <a:gd name="csY6" fmla="*/ 830288 h 843459"/>
                <a:gd name="csX7" fmla="*/ 102962 w 857720"/>
                <a:gd name="csY7" fmla="*/ 823589 h 843459"/>
                <a:gd name="csX8" fmla="*/ 166218 w 857720"/>
                <a:gd name="csY8" fmla="*/ 744796 h 843459"/>
                <a:gd name="csX9" fmla="*/ 157539 w 857720"/>
                <a:gd name="csY9" fmla="*/ 738064 h 843459"/>
                <a:gd name="csX10" fmla="*/ 156717 w 857720"/>
                <a:gd name="csY10" fmla="*/ 560701 h 843459"/>
                <a:gd name="csX11" fmla="*/ 252080 w 857720"/>
                <a:gd name="csY11" fmla="*/ 393320 h 843459"/>
                <a:gd name="csX12" fmla="*/ 635634 w 857720"/>
                <a:gd name="csY12" fmla="*/ 179355 h 843459"/>
                <a:gd name="csX13" fmla="*/ 673001 w 857720"/>
                <a:gd name="csY13" fmla="*/ 167483 h 843459"/>
                <a:gd name="csX14" fmla="*/ 703594 w 857720"/>
                <a:gd name="csY14" fmla="*/ 174887 h 843459"/>
                <a:gd name="csX15" fmla="*/ 732054 w 857720"/>
                <a:gd name="csY15" fmla="*/ 239751 h 843459"/>
                <a:gd name="csX16" fmla="*/ 732874 w 857720"/>
                <a:gd name="csY16" fmla="*/ 416596 h 843459"/>
                <a:gd name="csX17" fmla="*/ 725988 w 857720"/>
                <a:gd name="csY17" fmla="*/ 429489 h 843459"/>
                <a:gd name="csX18" fmla="*/ 726952 w 857720"/>
                <a:gd name="csY18" fmla="*/ 443700 h 843459"/>
                <a:gd name="csX19" fmla="*/ 806902 w 857720"/>
                <a:gd name="csY19" fmla="*/ 439844 h 843459"/>
                <a:gd name="csX20" fmla="*/ 855870 w 857720"/>
                <a:gd name="csY20" fmla="*/ 376528 h 843459"/>
                <a:gd name="csX21" fmla="*/ 850096 w 857720"/>
                <a:gd name="csY21" fmla="*/ 371879 h 843459"/>
                <a:gd name="csX22" fmla="*/ 849761 w 857720"/>
                <a:gd name="csY22" fmla="*/ 309655 h 843459"/>
                <a:gd name="csX23" fmla="*/ 848704 w 857720"/>
                <a:gd name="csY23" fmla="*/ 147059 h 843459"/>
                <a:gd name="csX24" fmla="*/ 676582 w 857720"/>
                <a:gd name="csY24" fmla="*/ 592 h 843459"/>
                <a:gd name="csX0" fmla="*/ 676582 w 857720"/>
                <a:gd name="csY0" fmla="*/ 592 h 843459"/>
                <a:gd name="csX1" fmla="*/ 603208 w 857720"/>
                <a:gd name="csY1" fmla="*/ 20814 h 843459"/>
                <a:gd name="csX2" fmla="*/ 148198 w 857720"/>
                <a:gd name="csY2" fmla="*/ 271175 h 843459"/>
                <a:gd name="csX3" fmla="*/ 9019 w 857720"/>
                <a:gd name="csY3" fmla="*/ 515463 h 843459"/>
                <a:gd name="csX4" fmla="*/ 10324 w 857720"/>
                <a:gd name="csY4" fmla="*/ 796833 h 843459"/>
                <a:gd name="csX5" fmla="*/ 1277 w 857720"/>
                <a:gd name="csY5" fmla="*/ 812898 h 843459"/>
                <a:gd name="csX6" fmla="*/ 2141 w 857720"/>
                <a:gd name="csY6" fmla="*/ 830288 h 843459"/>
                <a:gd name="csX7" fmla="*/ 102962 w 857720"/>
                <a:gd name="csY7" fmla="*/ 823589 h 843459"/>
                <a:gd name="csX8" fmla="*/ 166218 w 857720"/>
                <a:gd name="csY8" fmla="*/ 744796 h 843459"/>
                <a:gd name="csX9" fmla="*/ 157539 w 857720"/>
                <a:gd name="csY9" fmla="*/ 738064 h 843459"/>
                <a:gd name="csX10" fmla="*/ 156717 w 857720"/>
                <a:gd name="csY10" fmla="*/ 560701 h 843459"/>
                <a:gd name="csX11" fmla="*/ 252080 w 857720"/>
                <a:gd name="csY11" fmla="*/ 393320 h 843459"/>
                <a:gd name="csX12" fmla="*/ 635634 w 857720"/>
                <a:gd name="csY12" fmla="*/ 179355 h 843459"/>
                <a:gd name="csX13" fmla="*/ 673001 w 857720"/>
                <a:gd name="csY13" fmla="*/ 167483 h 843459"/>
                <a:gd name="csX14" fmla="*/ 703594 w 857720"/>
                <a:gd name="csY14" fmla="*/ 174887 h 843459"/>
                <a:gd name="csX15" fmla="*/ 732054 w 857720"/>
                <a:gd name="csY15" fmla="*/ 239751 h 843459"/>
                <a:gd name="csX16" fmla="*/ 732874 w 857720"/>
                <a:gd name="csY16" fmla="*/ 416596 h 843459"/>
                <a:gd name="csX17" fmla="*/ 725988 w 857720"/>
                <a:gd name="csY17" fmla="*/ 429489 h 843459"/>
                <a:gd name="csX18" fmla="*/ 726952 w 857720"/>
                <a:gd name="csY18" fmla="*/ 443700 h 843459"/>
                <a:gd name="csX19" fmla="*/ 806902 w 857720"/>
                <a:gd name="csY19" fmla="*/ 461275 h 843459"/>
                <a:gd name="csX20" fmla="*/ 855870 w 857720"/>
                <a:gd name="csY20" fmla="*/ 376528 h 843459"/>
                <a:gd name="csX21" fmla="*/ 850096 w 857720"/>
                <a:gd name="csY21" fmla="*/ 371879 h 843459"/>
                <a:gd name="csX22" fmla="*/ 849761 w 857720"/>
                <a:gd name="csY22" fmla="*/ 309655 h 843459"/>
                <a:gd name="csX23" fmla="*/ 848704 w 857720"/>
                <a:gd name="csY23" fmla="*/ 147059 h 843459"/>
                <a:gd name="csX24" fmla="*/ 676582 w 857720"/>
                <a:gd name="csY24" fmla="*/ 592 h 843459"/>
                <a:gd name="csX0" fmla="*/ 682668 w 863806"/>
                <a:gd name="csY0" fmla="*/ 592 h 851405"/>
                <a:gd name="csX1" fmla="*/ 609294 w 863806"/>
                <a:gd name="csY1" fmla="*/ 20814 h 851405"/>
                <a:gd name="csX2" fmla="*/ 154284 w 863806"/>
                <a:gd name="csY2" fmla="*/ 271175 h 851405"/>
                <a:gd name="csX3" fmla="*/ 15105 w 863806"/>
                <a:gd name="csY3" fmla="*/ 515463 h 851405"/>
                <a:gd name="csX4" fmla="*/ 16410 w 863806"/>
                <a:gd name="csY4" fmla="*/ 796833 h 851405"/>
                <a:gd name="csX5" fmla="*/ 7363 w 863806"/>
                <a:gd name="csY5" fmla="*/ 812898 h 851405"/>
                <a:gd name="csX6" fmla="*/ 8227 w 863806"/>
                <a:gd name="csY6" fmla="*/ 830288 h 851405"/>
                <a:gd name="csX7" fmla="*/ 109048 w 863806"/>
                <a:gd name="csY7" fmla="*/ 842639 h 851405"/>
                <a:gd name="csX8" fmla="*/ 172304 w 863806"/>
                <a:gd name="csY8" fmla="*/ 744796 h 851405"/>
                <a:gd name="csX9" fmla="*/ 163625 w 863806"/>
                <a:gd name="csY9" fmla="*/ 738064 h 851405"/>
                <a:gd name="csX10" fmla="*/ 162803 w 863806"/>
                <a:gd name="csY10" fmla="*/ 560701 h 851405"/>
                <a:gd name="csX11" fmla="*/ 258166 w 863806"/>
                <a:gd name="csY11" fmla="*/ 393320 h 851405"/>
                <a:gd name="csX12" fmla="*/ 641720 w 863806"/>
                <a:gd name="csY12" fmla="*/ 179355 h 851405"/>
                <a:gd name="csX13" fmla="*/ 679087 w 863806"/>
                <a:gd name="csY13" fmla="*/ 167483 h 851405"/>
                <a:gd name="csX14" fmla="*/ 709680 w 863806"/>
                <a:gd name="csY14" fmla="*/ 174887 h 851405"/>
                <a:gd name="csX15" fmla="*/ 738140 w 863806"/>
                <a:gd name="csY15" fmla="*/ 239751 h 851405"/>
                <a:gd name="csX16" fmla="*/ 738960 w 863806"/>
                <a:gd name="csY16" fmla="*/ 416596 h 851405"/>
                <a:gd name="csX17" fmla="*/ 732074 w 863806"/>
                <a:gd name="csY17" fmla="*/ 429489 h 851405"/>
                <a:gd name="csX18" fmla="*/ 733038 w 863806"/>
                <a:gd name="csY18" fmla="*/ 443700 h 851405"/>
                <a:gd name="csX19" fmla="*/ 812988 w 863806"/>
                <a:gd name="csY19" fmla="*/ 461275 h 851405"/>
                <a:gd name="csX20" fmla="*/ 861956 w 863806"/>
                <a:gd name="csY20" fmla="*/ 376528 h 851405"/>
                <a:gd name="csX21" fmla="*/ 856182 w 863806"/>
                <a:gd name="csY21" fmla="*/ 371879 h 851405"/>
                <a:gd name="csX22" fmla="*/ 855847 w 863806"/>
                <a:gd name="csY22" fmla="*/ 309655 h 851405"/>
                <a:gd name="csX23" fmla="*/ 854790 w 863806"/>
                <a:gd name="csY23" fmla="*/ 147059 h 851405"/>
                <a:gd name="csX24" fmla="*/ 682668 w 863806"/>
                <a:gd name="csY24" fmla="*/ 592 h 851405"/>
                <a:gd name="csX0" fmla="*/ 682668 w 863806"/>
                <a:gd name="csY0" fmla="*/ 592 h 854507"/>
                <a:gd name="csX1" fmla="*/ 609294 w 863806"/>
                <a:gd name="csY1" fmla="*/ 20814 h 854507"/>
                <a:gd name="csX2" fmla="*/ 154284 w 863806"/>
                <a:gd name="csY2" fmla="*/ 271175 h 854507"/>
                <a:gd name="csX3" fmla="*/ 15105 w 863806"/>
                <a:gd name="csY3" fmla="*/ 515463 h 854507"/>
                <a:gd name="csX4" fmla="*/ 16410 w 863806"/>
                <a:gd name="csY4" fmla="*/ 796833 h 854507"/>
                <a:gd name="csX5" fmla="*/ 7363 w 863806"/>
                <a:gd name="csY5" fmla="*/ 812898 h 854507"/>
                <a:gd name="csX6" fmla="*/ 8227 w 863806"/>
                <a:gd name="csY6" fmla="*/ 830288 h 854507"/>
                <a:gd name="csX7" fmla="*/ 109048 w 863806"/>
                <a:gd name="csY7" fmla="*/ 842639 h 854507"/>
                <a:gd name="csX8" fmla="*/ 172304 w 863806"/>
                <a:gd name="csY8" fmla="*/ 744796 h 854507"/>
                <a:gd name="csX9" fmla="*/ 163625 w 863806"/>
                <a:gd name="csY9" fmla="*/ 738064 h 854507"/>
                <a:gd name="csX10" fmla="*/ 162803 w 863806"/>
                <a:gd name="csY10" fmla="*/ 560701 h 854507"/>
                <a:gd name="csX11" fmla="*/ 258166 w 863806"/>
                <a:gd name="csY11" fmla="*/ 393320 h 854507"/>
                <a:gd name="csX12" fmla="*/ 641720 w 863806"/>
                <a:gd name="csY12" fmla="*/ 179355 h 854507"/>
                <a:gd name="csX13" fmla="*/ 679087 w 863806"/>
                <a:gd name="csY13" fmla="*/ 167483 h 854507"/>
                <a:gd name="csX14" fmla="*/ 709680 w 863806"/>
                <a:gd name="csY14" fmla="*/ 174887 h 854507"/>
                <a:gd name="csX15" fmla="*/ 738140 w 863806"/>
                <a:gd name="csY15" fmla="*/ 239751 h 854507"/>
                <a:gd name="csX16" fmla="*/ 738960 w 863806"/>
                <a:gd name="csY16" fmla="*/ 416596 h 854507"/>
                <a:gd name="csX17" fmla="*/ 732074 w 863806"/>
                <a:gd name="csY17" fmla="*/ 429489 h 854507"/>
                <a:gd name="csX18" fmla="*/ 733038 w 863806"/>
                <a:gd name="csY18" fmla="*/ 443700 h 854507"/>
                <a:gd name="csX19" fmla="*/ 812988 w 863806"/>
                <a:gd name="csY19" fmla="*/ 461275 h 854507"/>
                <a:gd name="csX20" fmla="*/ 861956 w 863806"/>
                <a:gd name="csY20" fmla="*/ 376528 h 854507"/>
                <a:gd name="csX21" fmla="*/ 856182 w 863806"/>
                <a:gd name="csY21" fmla="*/ 371879 h 854507"/>
                <a:gd name="csX22" fmla="*/ 855847 w 863806"/>
                <a:gd name="csY22" fmla="*/ 309655 h 854507"/>
                <a:gd name="csX23" fmla="*/ 854790 w 863806"/>
                <a:gd name="csY23" fmla="*/ 147059 h 854507"/>
                <a:gd name="csX24" fmla="*/ 682668 w 863806"/>
                <a:gd name="csY24" fmla="*/ 592 h 854507"/>
                <a:gd name="csX0" fmla="*/ 682668 w 864974"/>
                <a:gd name="csY0" fmla="*/ 592 h 854507"/>
                <a:gd name="csX1" fmla="*/ 609294 w 864974"/>
                <a:gd name="csY1" fmla="*/ 20814 h 854507"/>
                <a:gd name="csX2" fmla="*/ 154284 w 864974"/>
                <a:gd name="csY2" fmla="*/ 271175 h 854507"/>
                <a:gd name="csX3" fmla="*/ 15105 w 864974"/>
                <a:gd name="csY3" fmla="*/ 515463 h 854507"/>
                <a:gd name="csX4" fmla="*/ 16410 w 864974"/>
                <a:gd name="csY4" fmla="*/ 796833 h 854507"/>
                <a:gd name="csX5" fmla="*/ 7363 w 864974"/>
                <a:gd name="csY5" fmla="*/ 812898 h 854507"/>
                <a:gd name="csX6" fmla="*/ 8227 w 864974"/>
                <a:gd name="csY6" fmla="*/ 830288 h 854507"/>
                <a:gd name="csX7" fmla="*/ 109048 w 864974"/>
                <a:gd name="csY7" fmla="*/ 842639 h 854507"/>
                <a:gd name="csX8" fmla="*/ 172304 w 864974"/>
                <a:gd name="csY8" fmla="*/ 744796 h 854507"/>
                <a:gd name="csX9" fmla="*/ 163625 w 864974"/>
                <a:gd name="csY9" fmla="*/ 738064 h 854507"/>
                <a:gd name="csX10" fmla="*/ 162803 w 864974"/>
                <a:gd name="csY10" fmla="*/ 560701 h 854507"/>
                <a:gd name="csX11" fmla="*/ 258166 w 864974"/>
                <a:gd name="csY11" fmla="*/ 393320 h 854507"/>
                <a:gd name="csX12" fmla="*/ 641720 w 864974"/>
                <a:gd name="csY12" fmla="*/ 179355 h 854507"/>
                <a:gd name="csX13" fmla="*/ 679087 w 864974"/>
                <a:gd name="csY13" fmla="*/ 167483 h 854507"/>
                <a:gd name="csX14" fmla="*/ 709680 w 864974"/>
                <a:gd name="csY14" fmla="*/ 174887 h 854507"/>
                <a:gd name="csX15" fmla="*/ 738140 w 864974"/>
                <a:gd name="csY15" fmla="*/ 239751 h 854507"/>
                <a:gd name="csX16" fmla="*/ 738960 w 864974"/>
                <a:gd name="csY16" fmla="*/ 416596 h 854507"/>
                <a:gd name="csX17" fmla="*/ 732074 w 864974"/>
                <a:gd name="csY17" fmla="*/ 429489 h 854507"/>
                <a:gd name="csX18" fmla="*/ 733038 w 864974"/>
                <a:gd name="csY18" fmla="*/ 443700 h 854507"/>
                <a:gd name="csX19" fmla="*/ 812988 w 864974"/>
                <a:gd name="csY19" fmla="*/ 461275 h 854507"/>
                <a:gd name="csX20" fmla="*/ 861956 w 864974"/>
                <a:gd name="csY20" fmla="*/ 376528 h 854507"/>
                <a:gd name="csX21" fmla="*/ 856182 w 864974"/>
                <a:gd name="csY21" fmla="*/ 371879 h 854507"/>
                <a:gd name="csX22" fmla="*/ 855847 w 864974"/>
                <a:gd name="csY22" fmla="*/ 309655 h 854507"/>
                <a:gd name="csX23" fmla="*/ 854790 w 864974"/>
                <a:gd name="csY23" fmla="*/ 147059 h 854507"/>
                <a:gd name="csX24" fmla="*/ 682668 w 864974"/>
                <a:gd name="csY24" fmla="*/ 592 h 854507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29828 w 862728"/>
                <a:gd name="csY17" fmla="*/ 429489 h 858576"/>
                <a:gd name="csX18" fmla="*/ 730792 w 862728"/>
                <a:gd name="csY18" fmla="*/ 443700 h 858576"/>
                <a:gd name="csX19" fmla="*/ 810742 w 862728"/>
                <a:gd name="csY19" fmla="*/ 461275 h 858576"/>
                <a:gd name="csX20" fmla="*/ 859710 w 862728"/>
                <a:gd name="csY20" fmla="*/ 376528 h 858576"/>
                <a:gd name="csX21" fmla="*/ 853936 w 862728"/>
                <a:gd name="csY21" fmla="*/ 371879 h 858576"/>
                <a:gd name="csX22" fmla="*/ 853601 w 862728"/>
                <a:gd name="csY22" fmla="*/ 309655 h 858576"/>
                <a:gd name="csX23" fmla="*/ 852544 w 862728"/>
                <a:gd name="csY23" fmla="*/ 147059 h 858576"/>
                <a:gd name="csX24" fmla="*/ 680422 w 862728"/>
                <a:gd name="csY24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29828 w 862728"/>
                <a:gd name="csY17" fmla="*/ 429489 h 858576"/>
                <a:gd name="csX18" fmla="*/ 730792 w 862728"/>
                <a:gd name="csY18" fmla="*/ 443700 h 858576"/>
                <a:gd name="csX19" fmla="*/ 810742 w 862728"/>
                <a:gd name="csY19" fmla="*/ 461275 h 858576"/>
                <a:gd name="csX20" fmla="*/ 859710 w 862728"/>
                <a:gd name="csY20" fmla="*/ 376528 h 858576"/>
                <a:gd name="csX21" fmla="*/ 853936 w 862728"/>
                <a:gd name="csY21" fmla="*/ 371879 h 858576"/>
                <a:gd name="csX22" fmla="*/ 853601 w 862728"/>
                <a:gd name="csY22" fmla="*/ 309655 h 858576"/>
                <a:gd name="csX23" fmla="*/ 852544 w 862728"/>
                <a:gd name="csY23" fmla="*/ 147059 h 858576"/>
                <a:gd name="csX24" fmla="*/ 680422 w 862728"/>
                <a:gd name="csY24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065"/>
                <a:gd name="csY0" fmla="*/ 592 h 858576"/>
                <a:gd name="csX1" fmla="*/ 607048 w 862065"/>
                <a:gd name="csY1" fmla="*/ 20814 h 858576"/>
                <a:gd name="csX2" fmla="*/ 152038 w 862065"/>
                <a:gd name="csY2" fmla="*/ 271175 h 858576"/>
                <a:gd name="csX3" fmla="*/ 12859 w 862065"/>
                <a:gd name="csY3" fmla="*/ 515463 h 858576"/>
                <a:gd name="csX4" fmla="*/ 14164 w 862065"/>
                <a:gd name="csY4" fmla="*/ 796833 h 858576"/>
                <a:gd name="csX5" fmla="*/ 5117 w 862065"/>
                <a:gd name="csY5" fmla="*/ 812898 h 858576"/>
                <a:gd name="csX6" fmla="*/ 5981 w 862065"/>
                <a:gd name="csY6" fmla="*/ 830288 h 858576"/>
                <a:gd name="csX7" fmla="*/ 106802 w 862065"/>
                <a:gd name="csY7" fmla="*/ 842639 h 858576"/>
                <a:gd name="csX8" fmla="*/ 170058 w 862065"/>
                <a:gd name="csY8" fmla="*/ 744796 h 858576"/>
                <a:gd name="csX9" fmla="*/ 161379 w 862065"/>
                <a:gd name="csY9" fmla="*/ 738064 h 858576"/>
                <a:gd name="csX10" fmla="*/ 160557 w 862065"/>
                <a:gd name="csY10" fmla="*/ 560701 h 858576"/>
                <a:gd name="csX11" fmla="*/ 255920 w 862065"/>
                <a:gd name="csY11" fmla="*/ 393320 h 858576"/>
                <a:gd name="csX12" fmla="*/ 639474 w 862065"/>
                <a:gd name="csY12" fmla="*/ 179355 h 858576"/>
                <a:gd name="csX13" fmla="*/ 676841 w 862065"/>
                <a:gd name="csY13" fmla="*/ 167483 h 858576"/>
                <a:gd name="csX14" fmla="*/ 707434 w 862065"/>
                <a:gd name="csY14" fmla="*/ 174887 h 858576"/>
                <a:gd name="csX15" fmla="*/ 735894 w 862065"/>
                <a:gd name="csY15" fmla="*/ 239751 h 858576"/>
                <a:gd name="csX16" fmla="*/ 736714 w 862065"/>
                <a:gd name="csY16" fmla="*/ 416596 h 858576"/>
                <a:gd name="csX17" fmla="*/ 730792 w 862065"/>
                <a:gd name="csY17" fmla="*/ 443700 h 858576"/>
                <a:gd name="csX18" fmla="*/ 810742 w 862065"/>
                <a:gd name="csY18" fmla="*/ 461275 h 858576"/>
                <a:gd name="csX19" fmla="*/ 859710 w 862065"/>
                <a:gd name="csY19" fmla="*/ 376528 h 858576"/>
                <a:gd name="csX20" fmla="*/ 853936 w 862065"/>
                <a:gd name="csY20" fmla="*/ 371879 h 858576"/>
                <a:gd name="csX21" fmla="*/ 853601 w 862065"/>
                <a:gd name="csY21" fmla="*/ 309655 h 858576"/>
                <a:gd name="csX22" fmla="*/ 852544 w 862065"/>
                <a:gd name="csY22" fmla="*/ 147059 h 858576"/>
                <a:gd name="csX23" fmla="*/ 680422 w 862065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74441 w 856747"/>
                <a:gd name="csY0" fmla="*/ 592 h 858576"/>
                <a:gd name="csX1" fmla="*/ 601067 w 856747"/>
                <a:gd name="csY1" fmla="*/ 20814 h 858576"/>
                <a:gd name="csX2" fmla="*/ 146057 w 856747"/>
                <a:gd name="csY2" fmla="*/ 271175 h 858576"/>
                <a:gd name="csX3" fmla="*/ 6878 w 856747"/>
                <a:gd name="csY3" fmla="*/ 515463 h 858576"/>
                <a:gd name="csX4" fmla="*/ 8183 w 856747"/>
                <a:gd name="csY4" fmla="*/ 796833 h 858576"/>
                <a:gd name="csX5" fmla="*/ 0 w 856747"/>
                <a:gd name="csY5" fmla="*/ 830288 h 858576"/>
                <a:gd name="csX6" fmla="*/ 100821 w 856747"/>
                <a:gd name="csY6" fmla="*/ 842639 h 858576"/>
                <a:gd name="csX7" fmla="*/ 164077 w 856747"/>
                <a:gd name="csY7" fmla="*/ 744796 h 858576"/>
                <a:gd name="csX8" fmla="*/ 155398 w 856747"/>
                <a:gd name="csY8" fmla="*/ 738064 h 858576"/>
                <a:gd name="csX9" fmla="*/ 154576 w 856747"/>
                <a:gd name="csY9" fmla="*/ 560701 h 858576"/>
                <a:gd name="csX10" fmla="*/ 249939 w 856747"/>
                <a:gd name="csY10" fmla="*/ 393320 h 858576"/>
                <a:gd name="csX11" fmla="*/ 633493 w 856747"/>
                <a:gd name="csY11" fmla="*/ 179355 h 858576"/>
                <a:gd name="csX12" fmla="*/ 670860 w 856747"/>
                <a:gd name="csY12" fmla="*/ 167483 h 858576"/>
                <a:gd name="csX13" fmla="*/ 701453 w 856747"/>
                <a:gd name="csY13" fmla="*/ 174887 h 858576"/>
                <a:gd name="csX14" fmla="*/ 729913 w 856747"/>
                <a:gd name="csY14" fmla="*/ 239751 h 858576"/>
                <a:gd name="csX15" fmla="*/ 730733 w 856747"/>
                <a:gd name="csY15" fmla="*/ 416596 h 858576"/>
                <a:gd name="csX16" fmla="*/ 724811 w 856747"/>
                <a:gd name="csY16" fmla="*/ 443700 h 858576"/>
                <a:gd name="csX17" fmla="*/ 804761 w 856747"/>
                <a:gd name="csY17" fmla="*/ 461275 h 858576"/>
                <a:gd name="csX18" fmla="*/ 853729 w 856747"/>
                <a:gd name="csY18" fmla="*/ 376528 h 858576"/>
                <a:gd name="csX19" fmla="*/ 847955 w 856747"/>
                <a:gd name="csY19" fmla="*/ 371879 h 858576"/>
                <a:gd name="csX20" fmla="*/ 847620 w 856747"/>
                <a:gd name="csY20" fmla="*/ 309655 h 858576"/>
                <a:gd name="csX21" fmla="*/ 846563 w 856747"/>
                <a:gd name="csY21" fmla="*/ 147059 h 858576"/>
                <a:gd name="csX22" fmla="*/ 674441 w 856747"/>
                <a:gd name="csY22" fmla="*/ 592 h 858576"/>
                <a:gd name="csX0" fmla="*/ 674441 w 856747"/>
                <a:gd name="csY0" fmla="*/ 592 h 858576"/>
                <a:gd name="csX1" fmla="*/ 601067 w 856747"/>
                <a:gd name="csY1" fmla="*/ 20814 h 858576"/>
                <a:gd name="csX2" fmla="*/ 146057 w 856747"/>
                <a:gd name="csY2" fmla="*/ 271175 h 858576"/>
                <a:gd name="csX3" fmla="*/ 6878 w 856747"/>
                <a:gd name="csY3" fmla="*/ 515463 h 858576"/>
                <a:gd name="csX4" fmla="*/ 8183 w 856747"/>
                <a:gd name="csY4" fmla="*/ 796833 h 858576"/>
                <a:gd name="csX5" fmla="*/ 0 w 856747"/>
                <a:gd name="csY5" fmla="*/ 830288 h 858576"/>
                <a:gd name="csX6" fmla="*/ 100821 w 856747"/>
                <a:gd name="csY6" fmla="*/ 842639 h 858576"/>
                <a:gd name="csX7" fmla="*/ 164077 w 856747"/>
                <a:gd name="csY7" fmla="*/ 744796 h 858576"/>
                <a:gd name="csX8" fmla="*/ 155398 w 856747"/>
                <a:gd name="csY8" fmla="*/ 738064 h 858576"/>
                <a:gd name="csX9" fmla="*/ 154576 w 856747"/>
                <a:gd name="csY9" fmla="*/ 560701 h 858576"/>
                <a:gd name="csX10" fmla="*/ 249939 w 856747"/>
                <a:gd name="csY10" fmla="*/ 393320 h 858576"/>
                <a:gd name="csX11" fmla="*/ 633493 w 856747"/>
                <a:gd name="csY11" fmla="*/ 179355 h 858576"/>
                <a:gd name="csX12" fmla="*/ 670860 w 856747"/>
                <a:gd name="csY12" fmla="*/ 167483 h 858576"/>
                <a:gd name="csX13" fmla="*/ 701453 w 856747"/>
                <a:gd name="csY13" fmla="*/ 174887 h 858576"/>
                <a:gd name="csX14" fmla="*/ 729913 w 856747"/>
                <a:gd name="csY14" fmla="*/ 239751 h 858576"/>
                <a:gd name="csX15" fmla="*/ 730733 w 856747"/>
                <a:gd name="csY15" fmla="*/ 416596 h 858576"/>
                <a:gd name="csX16" fmla="*/ 724811 w 856747"/>
                <a:gd name="csY16" fmla="*/ 443700 h 858576"/>
                <a:gd name="csX17" fmla="*/ 804761 w 856747"/>
                <a:gd name="csY17" fmla="*/ 461275 h 858576"/>
                <a:gd name="csX18" fmla="*/ 853729 w 856747"/>
                <a:gd name="csY18" fmla="*/ 376528 h 858576"/>
                <a:gd name="csX19" fmla="*/ 847955 w 856747"/>
                <a:gd name="csY19" fmla="*/ 371879 h 858576"/>
                <a:gd name="csX20" fmla="*/ 847620 w 856747"/>
                <a:gd name="csY20" fmla="*/ 309655 h 858576"/>
                <a:gd name="csX21" fmla="*/ 846563 w 856747"/>
                <a:gd name="csY21" fmla="*/ 147059 h 858576"/>
                <a:gd name="csX22" fmla="*/ 674441 w 856747"/>
                <a:gd name="csY22" fmla="*/ 592 h 858576"/>
                <a:gd name="csX0" fmla="*/ 675949 w 858255"/>
                <a:gd name="csY0" fmla="*/ 592 h 856058"/>
                <a:gd name="csX1" fmla="*/ 602575 w 858255"/>
                <a:gd name="csY1" fmla="*/ 20814 h 856058"/>
                <a:gd name="csX2" fmla="*/ 147565 w 858255"/>
                <a:gd name="csY2" fmla="*/ 271175 h 856058"/>
                <a:gd name="csX3" fmla="*/ 8386 w 858255"/>
                <a:gd name="csY3" fmla="*/ 515463 h 856058"/>
                <a:gd name="csX4" fmla="*/ 9691 w 858255"/>
                <a:gd name="csY4" fmla="*/ 796833 h 856058"/>
                <a:gd name="csX5" fmla="*/ 1508 w 858255"/>
                <a:gd name="csY5" fmla="*/ 830288 h 856058"/>
                <a:gd name="csX6" fmla="*/ 102329 w 858255"/>
                <a:gd name="csY6" fmla="*/ 842639 h 856058"/>
                <a:gd name="csX7" fmla="*/ 165585 w 858255"/>
                <a:gd name="csY7" fmla="*/ 744796 h 856058"/>
                <a:gd name="csX8" fmla="*/ 156906 w 858255"/>
                <a:gd name="csY8" fmla="*/ 738064 h 856058"/>
                <a:gd name="csX9" fmla="*/ 156084 w 858255"/>
                <a:gd name="csY9" fmla="*/ 560701 h 856058"/>
                <a:gd name="csX10" fmla="*/ 251447 w 858255"/>
                <a:gd name="csY10" fmla="*/ 393320 h 856058"/>
                <a:gd name="csX11" fmla="*/ 635001 w 858255"/>
                <a:gd name="csY11" fmla="*/ 179355 h 856058"/>
                <a:gd name="csX12" fmla="*/ 672368 w 858255"/>
                <a:gd name="csY12" fmla="*/ 167483 h 856058"/>
                <a:gd name="csX13" fmla="*/ 702961 w 858255"/>
                <a:gd name="csY13" fmla="*/ 174887 h 856058"/>
                <a:gd name="csX14" fmla="*/ 731421 w 858255"/>
                <a:gd name="csY14" fmla="*/ 239751 h 856058"/>
                <a:gd name="csX15" fmla="*/ 732241 w 858255"/>
                <a:gd name="csY15" fmla="*/ 416596 h 856058"/>
                <a:gd name="csX16" fmla="*/ 726319 w 858255"/>
                <a:gd name="csY16" fmla="*/ 443700 h 856058"/>
                <a:gd name="csX17" fmla="*/ 806269 w 858255"/>
                <a:gd name="csY17" fmla="*/ 461275 h 856058"/>
                <a:gd name="csX18" fmla="*/ 855237 w 858255"/>
                <a:gd name="csY18" fmla="*/ 376528 h 856058"/>
                <a:gd name="csX19" fmla="*/ 849463 w 858255"/>
                <a:gd name="csY19" fmla="*/ 371879 h 856058"/>
                <a:gd name="csX20" fmla="*/ 849128 w 858255"/>
                <a:gd name="csY20" fmla="*/ 309655 h 856058"/>
                <a:gd name="csX21" fmla="*/ 848071 w 858255"/>
                <a:gd name="csY21" fmla="*/ 147059 h 856058"/>
                <a:gd name="csX22" fmla="*/ 675949 w 858255"/>
                <a:gd name="csY22" fmla="*/ 592 h 85605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858255" h="856058">
                  <a:moveTo>
                    <a:pt x="675949" y="592"/>
                  </a:moveTo>
                  <a:cubicBezTo>
                    <a:pt x="649121" y="2606"/>
                    <a:pt x="623428" y="9690"/>
                    <a:pt x="602575" y="20814"/>
                  </a:cubicBezTo>
                  <a:cubicBezTo>
                    <a:pt x="519162" y="65314"/>
                    <a:pt x="299235" y="187721"/>
                    <a:pt x="147565" y="271175"/>
                  </a:cubicBezTo>
                  <a:cubicBezTo>
                    <a:pt x="70273" y="314292"/>
                    <a:pt x="7960" y="423665"/>
                    <a:pt x="8386" y="515463"/>
                  </a:cubicBezTo>
                  <a:lnTo>
                    <a:pt x="9691" y="796833"/>
                  </a:lnTo>
                  <a:cubicBezTo>
                    <a:pt x="199" y="810014"/>
                    <a:pt x="-1851" y="817107"/>
                    <a:pt x="1508" y="830288"/>
                  </a:cubicBezTo>
                  <a:cubicBezTo>
                    <a:pt x="4867" y="843469"/>
                    <a:pt x="35589" y="873390"/>
                    <a:pt x="102329" y="842639"/>
                  </a:cubicBezTo>
                  <a:cubicBezTo>
                    <a:pt x="169069" y="811888"/>
                    <a:pt x="175958" y="764705"/>
                    <a:pt x="165585" y="744796"/>
                  </a:cubicBezTo>
                  <a:lnTo>
                    <a:pt x="156906" y="738064"/>
                  </a:lnTo>
                  <a:lnTo>
                    <a:pt x="156084" y="560701"/>
                  </a:lnTo>
                  <a:cubicBezTo>
                    <a:pt x="155792" y="497802"/>
                    <a:pt x="198488" y="422862"/>
                    <a:pt x="251447" y="393320"/>
                  </a:cubicBezTo>
                  <a:lnTo>
                    <a:pt x="635001" y="179355"/>
                  </a:lnTo>
                  <a:cubicBezTo>
                    <a:pt x="648241" y="171969"/>
                    <a:pt x="660869" y="168119"/>
                    <a:pt x="672368" y="167483"/>
                  </a:cubicBezTo>
                  <a:cubicBezTo>
                    <a:pt x="683867" y="166846"/>
                    <a:pt x="694237" y="169422"/>
                    <a:pt x="702961" y="174887"/>
                  </a:cubicBezTo>
                  <a:cubicBezTo>
                    <a:pt x="720410" y="185817"/>
                    <a:pt x="731275" y="208301"/>
                    <a:pt x="731421" y="239751"/>
                  </a:cubicBezTo>
                  <a:cubicBezTo>
                    <a:pt x="731694" y="298699"/>
                    <a:pt x="731968" y="357648"/>
                    <a:pt x="732241" y="416596"/>
                  </a:cubicBezTo>
                  <a:cubicBezTo>
                    <a:pt x="723503" y="425631"/>
                    <a:pt x="720853" y="437371"/>
                    <a:pt x="726319" y="443700"/>
                  </a:cubicBezTo>
                  <a:cubicBezTo>
                    <a:pt x="731785" y="450029"/>
                    <a:pt x="756382" y="478499"/>
                    <a:pt x="806269" y="461275"/>
                  </a:cubicBezTo>
                  <a:cubicBezTo>
                    <a:pt x="856156" y="444051"/>
                    <a:pt x="863792" y="392947"/>
                    <a:pt x="855237" y="376528"/>
                  </a:cubicBezTo>
                  <a:lnTo>
                    <a:pt x="849463" y="371879"/>
                  </a:lnTo>
                  <a:cubicBezTo>
                    <a:pt x="849351" y="351138"/>
                    <a:pt x="849240" y="330396"/>
                    <a:pt x="849128" y="309655"/>
                  </a:cubicBezTo>
                  <a:cubicBezTo>
                    <a:pt x="848740" y="240969"/>
                    <a:pt x="848382" y="184704"/>
                    <a:pt x="848071" y="147059"/>
                  </a:cubicBezTo>
                  <a:cubicBezTo>
                    <a:pt x="847137" y="34128"/>
                    <a:pt x="756432" y="-5451"/>
                    <a:pt x="675949" y="592"/>
                  </a:cubicBezTo>
                  <a:close/>
                </a:path>
              </a:pathLst>
            </a:custGeom>
            <a:solidFill>
              <a:srgbClr val="FF7C8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69E9DB6-612E-95C8-6131-3810A6477D49}"/>
                </a:ext>
              </a:extLst>
            </p:cNvPr>
            <p:cNvSpPr/>
            <p:nvPr/>
          </p:nvSpPr>
          <p:spPr>
            <a:xfrm>
              <a:off x="457639" y="4858033"/>
              <a:ext cx="1793360" cy="3082875"/>
            </a:xfrm>
            <a:custGeom>
              <a:avLst/>
              <a:gdLst>
                <a:gd name="csX0" fmla="*/ 530028 w 1793360"/>
                <a:gd name="csY0" fmla="*/ 222 h 3082875"/>
                <a:gd name="csX1" fmla="*/ 621462 w 1793360"/>
                <a:gd name="csY1" fmla="*/ 27927 h 3082875"/>
                <a:gd name="csX2" fmla="*/ 1560006 w 1793360"/>
                <a:gd name="csY2" fmla="*/ 527252 h 3082875"/>
                <a:gd name="csX3" fmla="*/ 1793356 w 1793360"/>
                <a:gd name="csY3" fmla="*/ 917869 h 3082875"/>
                <a:gd name="csX4" fmla="*/ 1785202 w 1793360"/>
                <a:gd name="csY4" fmla="*/ 2594690 h 3082875"/>
                <a:gd name="csX5" fmla="*/ 1744406 w 1793360"/>
                <a:gd name="csY5" fmla="*/ 2721969 h 3082875"/>
                <a:gd name="csX6" fmla="*/ 1731656 w 1793360"/>
                <a:gd name="csY6" fmla="*/ 2732619 h 3082875"/>
                <a:gd name="csX7" fmla="*/ 1734231 w 1793360"/>
                <a:gd name="csY7" fmla="*/ 2735678 h 3082875"/>
                <a:gd name="csX8" fmla="*/ 1356418 w 1793360"/>
                <a:gd name="csY8" fmla="*/ 3053676 h 3082875"/>
                <a:gd name="csX9" fmla="*/ 1354675 w 1793360"/>
                <a:gd name="csY9" fmla="*/ 3051607 h 3082875"/>
                <a:gd name="csX10" fmla="*/ 1338190 w 1793360"/>
                <a:gd name="csY10" fmla="*/ 3065376 h 3082875"/>
                <a:gd name="csX11" fmla="*/ 1171894 w 1793360"/>
                <a:gd name="csY11" fmla="*/ 3054950 h 3082875"/>
                <a:gd name="csX12" fmla="*/ 233353 w 1793360"/>
                <a:gd name="csY12" fmla="*/ 2555623 h 3082875"/>
                <a:gd name="csX13" fmla="*/ 3 w 1793360"/>
                <a:gd name="csY13" fmla="*/ 2165006 h 3082875"/>
                <a:gd name="csX14" fmla="*/ 8155 w 1793360"/>
                <a:gd name="csY14" fmla="*/ 488185 h 3082875"/>
                <a:gd name="csX15" fmla="*/ 48952 w 1793360"/>
                <a:gd name="csY15" fmla="*/ 360906 h 3082875"/>
                <a:gd name="csX16" fmla="*/ 64339 w 1793360"/>
                <a:gd name="csY16" fmla="*/ 348054 h 3082875"/>
                <a:gd name="csX17" fmla="*/ 62952 w 1793360"/>
                <a:gd name="csY17" fmla="*/ 346405 h 3082875"/>
                <a:gd name="csX18" fmla="*/ 440765 w 1793360"/>
                <a:gd name="csY18" fmla="*/ 28408 h 3082875"/>
                <a:gd name="csX19" fmla="*/ 441320 w 1793360"/>
                <a:gd name="csY19" fmla="*/ 29067 h 3082875"/>
                <a:gd name="csX20" fmla="*/ 455167 w 1793360"/>
                <a:gd name="csY20" fmla="*/ 17501 h 3082875"/>
                <a:gd name="csX21" fmla="*/ 530028 w 1793360"/>
                <a:gd name="csY21" fmla="*/ 222 h 30828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793360" h="3082875">
                  <a:moveTo>
                    <a:pt x="530028" y="222"/>
                  </a:moveTo>
                  <a:cubicBezTo>
                    <a:pt x="558165" y="1707"/>
                    <a:pt x="589065" y="10690"/>
                    <a:pt x="621462" y="27927"/>
                  </a:cubicBezTo>
                  <a:lnTo>
                    <a:pt x="1560006" y="527252"/>
                  </a:lnTo>
                  <a:cubicBezTo>
                    <a:pt x="1689595" y="596197"/>
                    <a:pt x="1794068" y="771083"/>
                    <a:pt x="1793356" y="917869"/>
                  </a:cubicBezTo>
                  <a:lnTo>
                    <a:pt x="1785202" y="2594690"/>
                  </a:lnTo>
                  <a:cubicBezTo>
                    <a:pt x="1784935" y="2649735"/>
                    <a:pt x="1769913" y="2693012"/>
                    <a:pt x="1744406" y="2721969"/>
                  </a:cubicBezTo>
                  <a:lnTo>
                    <a:pt x="1731656" y="2732619"/>
                  </a:lnTo>
                  <a:lnTo>
                    <a:pt x="1734231" y="2735678"/>
                  </a:lnTo>
                  <a:lnTo>
                    <a:pt x="1356418" y="3053676"/>
                  </a:lnTo>
                  <a:lnTo>
                    <a:pt x="1354675" y="3051607"/>
                  </a:lnTo>
                  <a:lnTo>
                    <a:pt x="1338190" y="3065376"/>
                  </a:lnTo>
                  <a:cubicBezTo>
                    <a:pt x="1295493" y="3090881"/>
                    <a:pt x="1236689" y="3089421"/>
                    <a:pt x="1171894" y="3054950"/>
                  </a:cubicBezTo>
                  <a:lnTo>
                    <a:pt x="233353" y="2555623"/>
                  </a:lnTo>
                  <a:cubicBezTo>
                    <a:pt x="103763" y="2486679"/>
                    <a:pt x="-711" y="2311792"/>
                    <a:pt x="3" y="2165006"/>
                  </a:cubicBezTo>
                  <a:lnTo>
                    <a:pt x="8155" y="488185"/>
                  </a:lnTo>
                  <a:cubicBezTo>
                    <a:pt x="8424" y="433141"/>
                    <a:pt x="23445" y="389864"/>
                    <a:pt x="48952" y="360906"/>
                  </a:cubicBezTo>
                  <a:lnTo>
                    <a:pt x="64339" y="348054"/>
                  </a:lnTo>
                  <a:lnTo>
                    <a:pt x="62952" y="346405"/>
                  </a:lnTo>
                  <a:lnTo>
                    <a:pt x="440765" y="28408"/>
                  </a:lnTo>
                  <a:lnTo>
                    <a:pt x="441320" y="29067"/>
                  </a:lnTo>
                  <a:lnTo>
                    <a:pt x="455167" y="17501"/>
                  </a:lnTo>
                  <a:cubicBezTo>
                    <a:pt x="476516" y="4748"/>
                    <a:pt x="501890" y="-1264"/>
                    <a:pt x="530028" y="222"/>
                  </a:cubicBezTo>
                  <a:close/>
                </a:path>
              </a:pathLst>
            </a:custGeom>
            <a:solidFill>
              <a:srgbClr val="FF7C8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210A87D0-CB3C-874B-E414-E774D1096712}"/>
                </a:ext>
              </a:extLst>
            </p:cNvPr>
            <p:cNvSpPr/>
            <p:nvPr/>
          </p:nvSpPr>
          <p:spPr>
            <a:xfrm flipH="1">
              <a:off x="863600" y="5291393"/>
              <a:ext cx="1010021" cy="2584300"/>
            </a:xfrm>
            <a:custGeom>
              <a:avLst/>
              <a:gdLst>
                <a:gd name="csX0" fmla="*/ 1010021 w 1010021"/>
                <a:gd name="csY0" fmla="*/ 0 h 2584300"/>
                <a:gd name="csX1" fmla="*/ 233353 w 1010021"/>
                <a:gd name="csY1" fmla="*/ 413205 h 2584300"/>
                <a:gd name="csX2" fmla="*/ 3 w 1010021"/>
                <a:gd name="csY2" fmla="*/ 803821 h 2584300"/>
                <a:gd name="csX3" fmla="*/ 8156 w 1010021"/>
                <a:gd name="csY3" fmla="*/ 2480642 h 2584300"/>
                <a:gd name="csX4" fmla="*/ 27099 w 1010021"/>
                <a:gd name="csY4" fmla="*/ 2574285 h 2584300"/>
                <a:gd name="csX5" fmla="*/ 33605 w 1010021"/>
                <a:gd name="csY5" fmla="*/ 2584300 h 2584300"/>
                <a:gd name="csX6" fmla="*/ 33627 w 1010021"/>
                <a:gd name="csY6" fmla="*/ 2516308 h 2584300"/>
                <a:gd name="csX7" fmla="*/ 50802 w 1010021"/>
                <a:gd name="csY7" fmla="*/ 854621 h 2584300"/>
                <a:gd name="csX8" fmla="*/ 284152 w 1010021"/>
                <a:gd name="csY8" fmla="*/ 464005 h 2584300"/>
                <a:gd name="csX9" fmla="*/ 1010021 w 1010021"/>
                <a:gd name="csY9" fmla="*/ 331 h 2584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010021" h="2584300">
                  <a:moveTo>
                    <a:pt x="1010021" y="0"/>
                  </a:moveTo>
                  <a:lnTo>
                    <a:pt x="233353" y="413205"/>
                  </a:lnTo>
                  <a:cubicBezTo>
                    <a:pt x="103764" y="482149"/>
                    <a:pt x="-711" y="657035"/>
                    <a:pt x="3" y="803821"/>
                  </a:cubicBezTo>
                  <a:lnTo>
                    <a:pt x="8156" y="2480642"/>
                  </a:lnTo>
                  <a:cubicBezTo>
                    <a:pt x="8335" y="2517339"/>
                    <a:pt x="15070" y="2548805"/>
                    <a:pt x="27099" y="2574285"/>
                  </a:cubicBezTo>
                  <a:lnTo>
                    <a:pt x="33605" y="2584300"/>
                  </a:lnTo>
                  <a:lnTo>
                    <a:pt x="33627" y="2516308"/>
                  </a:lnTo>
                  <a:cubicBezTo>
                    <a:pt x="36111" y="1988342"/>
                    <a:pt x="53180" y="1343694"/>
                    <a:pt x="50802" y="854621"/>
                  </a:cubicBezTo>
                  <a:cubicBezTo>
                    <a:pt x="50088" y="707835"/>
                    <a:pt x="154563" y="532949"/>
                    <a:pt x="284152" y="464005"/>
                  </a:cubicBezTo>
                  <a:lnTo>
                    <a:pt x="1010021" y="331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59AE680-9DD3-D55C-A3B1-250488266D5B}"/>
                </a:ext>
              </a:extLst>
            </p:cNvPr>
            <p:cNvSpPr/>
            <p:nvPr/>
          </p:nvSpPr>
          <p:spPr>
            <a:xfrm>
              <a:off x="803891" y="4932380"/>
              <a:ext cx="1308963" cy="2776195"/>
            </a:xfrm>
            <a:custGeom>
              <a:avLst/>
              <a:gdLst>
                <a:gd name="csX0" fmla="*/ 36282 w 1308963"/>
                <a:gd name="csY0" fmla="*/ 0 h 2776195"/>
                <a:gd name="csX1" fmla="*/ 54481 w 1308963"/>
                <a:gd name="csY1" fmla="*/ 7600 h 2776195"/>
                <a:gd name="csX2" fmla="*/ 1059165 w 1308963"/>
                <a:gd name="csY2" fmla="*/ 542113 h 2776195"/>
                <a:gd name="csX3" fmla="*/ 1308960 w 1308963"/>
                <a:gd name="csY3" fmla="*/ 960258 h 2776195"/>
                <a:gd name="csX4" fmla="*/ 1300344 w 1308963"/>
                <a:gd name="csY4" fmla="*/ 2732018 h 2776195"/>
                <a:gd name="csX5" fmla="*/ 1247858 w 1308963"/>
                <a:gd name="csY5" fmla="*/ 2776195 h 2776195"/>
                <a:gd name="csX6" fmla="*/ 1256573 w 1308963"/>
                <a:gd name="csY6" fmla="*/ 984070 h 2776195"/>
                <a:gd name="csX7" fmla="*/ 1006778 w 1308963"/>
                <a:gd name="csY7" fmla="*/ 565925 h 2776195"/>
                <a:gd name="csX8" fmla="*/ 2094 w 1308963"/>
                <a:gd name="csY8" fmla="*/ 31412 h 2776195"/>
                <a:gd name="csX9" fmla="*/ 0 w 1308963"/>
                <a:gd name="csY9" fmla="*/ 30537 h 2776195"/>
                <a:gd name="csX10" fmla="*/ 36282 w 1308963"/>
                <a:gd name="csY10" fmla="*/ 0 h 27761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08963" h="2776195">
                  <a:moveTo>
                    <a:pt x="36282" y="0"/>
                  </a:moveTo>
                  <a:lnTo>
                    <a:pt x="54481" y="7600"/>
                  </a:lnTo>
                  <a:lnTo>
                    <a:pt x="1059165" y="542113"/>
                  </a:lnTo>
                  <a:cubicBezTo>
                    <a:pt x="1197887" y="615917"/>
                    <a:pt x="1309722" y="803128"/>
                    <a:pt x="1308960" y="960258"/>
                  </a:cubicBezTo>
                  <a:lnTo>
                    <a:pt x="1300344" y="2732018"/>
                  </a:lnTo>
                  <a:lnTo>
                    <a:pt x="1247858" y="2776195"/>
                  </a:lnTo>
                  <a:lnTo>
                    <a:pt x="1256573" y="984070"/>
                  </a:lnTo>
                  <a:cubicBezTo>
                    <a:pt x="1257335" y="826940"/>
                    <a:pt x="1145500" y="639729"/>
                    <a:pt x="1006778" y="565925"/>
                  </a:cubicBezTo>
                  <a:lnTo>
                    <a:pt x="2094" y="31412"/>
                  </a:lnTo>
                  <a:lnTo>
                    <a:pt x="0" y="30537"/>
                  </a:lnTo>
                  <a:lnTo>
                    <a:pt x="3628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430CFCC-4E22-A055-6CF9-1FF8FA411227}"/>
              </a:ext>
            </a:extLst>
          </p:cNvPr>
          <p:cNvGrpSpPr/>
          <p:nvPr/>
        </p:nvGrpSpPr>
        <p:grpSpPr>
          <a:xfrm>
            <a:off x="2264247" y="3618091"/>
            <a:ext cx="1316692" cy="3010693"/>
            <a:chOff x="457639" y="4019551"/>
            <a:chExt cx="1793360" cy="4100624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FDE49A4B-DDE0-E783-C160-6E4ED3AAFB2B}"/>
                </a:ext>
              </a:extLst>
            </p:cNvPr>
            <p:cNvSpPr/>
            <p:nvPr/>
          </p:nvSpPr>
          <p:spPr>
            <a:xfrm>
              <a:off x="1606548" y="782505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1CF08780-5220-5563-4226-270F206170DB}"/>
                </a:ext>
              </a:extLst>
            </p:cNvPr>
            <p:cNvSpPr/>
            <p:nvPr/>
          </p:nvSpPr>
          <p:spPr>
            <a:xfrm>
              <a:off x="1962148" y="752025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B571599C-E486-E538-BF50-46CFBAD71108}"/>
                </a:ext>
              </a:extLst>
            </p:cNvPr>
            <p:cNvSpPr/>
            <p:nvPr/>
          </p:nvSpPr>
          <p:spPr>
            <a:xfrm>
              <a:off x="552448" y="7298008"/>
              <a:ext cx="285752" cy="29511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8F7D55A-D818-D5B4-0015-939CCC8A8B9F}"/>
                </a:ext>
              </a:extLst>
            </p:cNvPr>
            <p:cNvSpPr/>
            <p:nvPr/>
          </p:nvSpPr>
          <p:spPr>
            <a:xfrm flipH="1">
              <a:off x="1651370" y="7807889"/>
              <a:ext cx="88529" cy="259699"/>
            </a:xfrm>
            <a:custGeom>
              <a:avLst/>
              <a:gdLst>
                <a:gd name="csX0" fmla="*/ 213768 w 318785"/>
                <a:gd name="csY0" fmla="*/ 9 h 935153"/>
                <a:gd name="csX1" fmla="*/ 313023 w 318785"/>
                <a:gd name="csY1" fmla="*/ 173956 h 935153"/>
                <a:gd name="csX2" fmla="*/ 318734 w 318785"/>
                <a:gd name="csY2" fmla="*/ 545923 h 935153"/>
                <a:gd name="csX3" fmla="*/ 166243 w 318785"/>
                <a:gd name="csY3" fmla="*/ 913690 h 935153"/>
                <a:gd name="csX4" fmla="*/ 5763 w 318785"/>
                <a:gd name="csY4" fmla="*/ 761199 h 935153"/>
                <a:gd name="csX5" fmla="*/ 52 w 318785"/>
                <a:gd name="csY5" fmla="*/ 389231 h 935153"/>
                <a:gd name="csX6" fmla="*/ 152543 w 318785"/>
                <a:gd name="csY6" fmla="*/ 21464 h 935153"/>
                <a:gd name="csX7" fmla="*/ 213768 w 318785"/>
                <a:gd name="csY7" fmla="*/ 9 h 935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18785" h="935153">
                  <a:moveTo>
                    <a:pt x="213768" y="9"/>
                  </a:moveTo>
                  <a:cubicBezTo>
                    <a:pt x="270540" y="866"/>
                    <a:pt x="311369" y="66207"/>
                    <a:pt x="313023" y="173956"/>
                  </a:cubicBezTo>
                  <a:lnTo>
                    <a:pt x="318734" y="545923"/>
                  </a:lnTo>
                  <a:cubicBezTo>
                    <a:pt x="320940" y="689589"/>
                    <a:pt x="252668" y="854244"/>
                    <a:pt x="166243" y="913690"/>
                  </a:cubicBezTo>
                  <a:cubicBezTo>
                    <a:pt x="79818" y="973137"/>
                    <a:pt x="7969" y="904864"/>
                    <a:pt x="5763" y="761199"/>
                  </a:cubicBezTo>
                  <a:lnTo>
                    <a:pt x="52" y="389231"/>
                  </a:lnTo>
                  <a:cubicBezTo>
                    <a:pt x="-2154" y="245565"/>
                    <a:pt x="66119" y="80911"/>
                    <a:pt x="152543" y="21464"/>
                  </a:cubicBezTo>
                  <a:cubicBezTo>
                    <a:pt x="174149" y="6603"/>
                    <a:pt x="194845" y="-276"/>
                    <a:pt x="213768" y="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D1A4D08-6B0C-33CB-C305-26D661169825}"/>
                </a:ext>
              </a:extLst>
            </p:cNvPr>
            <p:cNvSpPr/>
            <p:nvPr/>
          </p:nvSpPr>
          <p:spPr>
            <a:xfrm flipH="1">
              <a:off x="589333" y="7267345"/>
              <a:ext cx="88529" cy="259699"/>
            </a:xfrm>
            <a:custGeom>
              <a:avLst/>
              <a:gdLst>
                <a:gd name="csX0" fmla="*/ 213768 w 318785"/>
                <a:gd name="csY0" fmla="*/ 9 h 935153"/>
                <a:gd name="csX1" fmla="*/ 313023 w 318785"/>
                <a:gd name="csY1" fmla="*/ 173956 h 935153"/>
                <a:gd name="csX2" fmla="*/ 318734 w 318785"/>
                <a:gd name="csY2" fmla="*/ 545923 h 935153"/>
                <a:gd name="csX3" fmla="*/ 166243 w 318785"/>
                <a:gd name="csY3" fmla="*/ 913690 h 935153"/>
                <a:gd name="csX4" fmla="*/ 5763 w 318785"/>
                <a:gd name="csY4" fmla="*/ 761199 h 935153"/>
                <a:gd name="csX5" fmla="*/ 52 w 318785"/>
                <a:gd name="csY5" fmla="*/ 389231 h 935153"/>
                <a:gd name="csX6" fmla="*/ 152543 w 318785"/>
                <a:gd name="csY6" fmla="*/ 21464 h 935153"/>
                <a:gd name="csX7" fmla="*/ 213768 w 318785"/>
                <a:gd name="csY7" fmla="*/ 9 h 935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18785" h="935153">
                  <a:moveTo>
                    <a:pt x="213768" y="9"/>
                  </a:moveTo>
                  <a:cubicBezTo>
                    <a:pt x="270540" y="866"/>
                    <a:pt x="311369" y="66207"/>
                    <a:pt x="313023" y="173956"/>
                  </a:cubicBezTo>
                  <a:lnTo>
                    <a:pt x="318734" y="545923"/>
                  </a:lnTo>
                  <a:cubicBezTo>
                    <a:pt x="320940" y="689589"/>
                    <a:pt x="252668" y="854244"/>
                    <a:pt x="166243" y="913690"/>
                  </a:cubicBezTo>
                  <a:cubicBezTo>
                    <a:pt x="79818" y="973137"/>
                    <a:pt x="7969" y="904864"/>
                    <a:pt x="5763" y="761199"/>
                  </a:cubicBezTo>
                  <a:lnTo>
                    <a:pt x="52" y="389231"/>
                  </a:lnTo>
                  <a:cubicBezTo>
                    <a:pt x="-2154" y="245565"/>
                    <a:pt x="66119" y="80911"/>
                    <a:pt x="152543" y="21464"/>
                  </a:cubicBezTo>
                  <a:cubicBezTo>
                    <a:pt x="174149" y="6603"/>
                    <a:pt x="194845" y="-276"/>
                    <a:pt x="213768" y="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8912C38-A433-056B-3126-5FEF35EB6C0C}"/>
                </a:ext>
              </a:extLst>
            </p:cNvPr>
            <p:cNvSpPr/>
            <p:nvPr/>
          </p:nvSpPr>
          <p:spPr>
            <a:xfrm flipH="1">
              <a:off x="2053802" y="7524520"/>
              <a:ext cx="88529" cy="259699"/>
            </a:xfrm>
            <a:custGeom>
              <a:avLst/>
              <a:gdLst>
                <a:gd name="csX0" fmla="*/ 213768 w 318785"/>
                <a:gd name="csY0" fmla="*/ 9 h 935153"/>
                <a:gd name="csX1" fmla="*/ 313023 w 318785"/>
                <a:gd name="csY1" fmla="*/ 173956 h 935153"/>
                <a:gd name="csX2" fmla="*/ 318734 w 318785"/>
                <a:gd name="csY2" fmla="*/ 545923 h 935153"/>
                <a:gd name="csX3" fmla="*/ 166243 w 318785"/>
                <a:gd name="csY3" fmla="*/ 913690 h 935153"/>
                <a:gd name="csX4" fmla="*/ 5763 w 318785"/>
                <a:gd name="csY4" fmla="*/ 761199 h 935153"/>
                <a:gd name="csX5" fmla="*/ 52 w 318785"/>
                <a:gd name="csY5" fmla="*/ 389231 h 935153"/>
                <a:gd name="csX6" fmla="*/ 152543 w 318785"/>
                <a:gd name="csY6" fmla="*/ 21464 h 935153"/>
                <a:gd name="csX7" fmla="*/ 213768 w 318785"/>
                <a:gd name="csY7" fmla="*/ 9 h 935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318785" h="935153">
                  <a:moveTo>
                    <a:pt x="213768" y="9"/>
                  </a:moveTo>
                  <a:cubicBezTo>
                    <a:pt x="270540" y="866"/>
                    <a:pt x="311369" y="66207"/>
                    <a:pt x="313023" y="173956"/>
                  </a:cubicBezTo>
                  <a:lnTo>
                    <a:pt x="318734" y="545923"/>
                  </a:lnTo>
                  <a:cubicBezTo>
                    <a:pt x="320940" y="689589"/>
                    <a:pt x="252668" y="854244"/>
                    <a:pt x="166243" y="913690"/>
                  </a:cubicBezTo>
                  <a:cubicBezTo>
                    <a:pt x="79818" y="973137"/>
                    <a:pt x="7969" y="904864"/>
                    <a:pt x="5763" y="761199"/>
                  </a:cubicBezTo>
                  <a:lnTo>
                    <a:pt x="52" y="389231"/>
                  </a:lnTo>
                  <a:cubicBezTo>
                    <a:pt x="-2154" y="245565"/>
                    <a:pt x="66119" y="80911"/>
                    <a:pt x="152543" y="21464"/>
                  </a:cubicBezTo>
                  <a:cubicBezTo>
                    <a:pt x="174149" y="6603"/>
                    <a:pt x="194845" y="-276"/>
                    <a:pt x="213768" y="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D5B4B2D0-2E3C-E4AB-3A13-D578A07872B2}"/>
                </a:ext>
              </a:extLst>
            </p:cNvPr>
            <p:cNvSpPr/>
            <p:nvPr/>
          </p:nvSpPr>
          <p:spPr>
            <a:xfrm>
              <a:off x="1201846" y="4350994"/>
              <a:ext cx="81648" cy="79488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061F7C54-3BFC-0292-F59C-5725CD0B1FD5}"/>
                </a:ext>
              </a:extLst>
            </p:cNvPr>
            <p:cNvSpPr/>
            <p:nvPr/>
          </p:nvSpPr>
          <p:spPr>
            <a:xfrm>
              <a:off x="1909077" y="4610550"/>
              <a:ext cx="81648" cy="79488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BAA363E-C555-C03D-D717-475453C118F5}"/>
                </a:ext>
              </a:extLst>
            </p:cNvPr>
            <p:cNvSpPr/>
            <p:nvPr/>
          </p:nvSpPr>
          <p:spPr>
            <a:xfrm flipH="1">
              <a:off x="1176055" y="4019551"/>
              <a:ext cx="852776" cy="850592"/>
            </a:xfrm>
            <a:custGeom>
              <a:avLst/>
              <a:gdLst>
                <a:gd name="csX0" fmla="*/ 676582 w 857720"/>
                <a:gd name="csY0" fmla="*/ 592 h 843459"/>
                <a:gd name="csX1" fmla="*/ 603208 w 857720"/>
                <a:gd name="csY1" fmla="*/ 20814 h 843459"/>
                <a:gd name="csX2" fmla="*/ 148198 w 857720"/>
                <a:gd name="csY2" fmla="*/ 271175 h 843459"/>
                <a:gd name="csX3" fmla="*/ 9019 w 857720"/>
                <a:gd name="csY3" fmla="*/ 515463 h 843459"/>
                <a:gd name="csX4" fmla="*/ 10324 w 857720"/>
                <a:gd name="csY4" fmla="*/ 796833 h 843459"/>
                <a:gd name="csX5" fmla="*/ 1277 w 857720"/>
                <a:gd name="csY5" fmla="*/ 812898 h 843459"/>
                <a:gd name="csX6" fmla="*/ 2141 w 857720"/>
                <a:gd name="csY6" fmla="*/ 830288 h 843459"/>
                <a:gd name="csX7" fmla="*/ 102962 w 857720"/>
                <a:gd name="csY7" fmla="*/ 823589 h 843459"/>
                <a:gd name="csX8" fmla="*/ 166218 w 857720"/>
                <a:gd name="csY8" fmla="*/ 744796 h 843459"/>
                <a:gd name="csX9" fmla="*/ 157539 w 857720"/>
                <a:gd name="csY9" fmla="*/ 738064 h 843459"/>
                <a:gd name="csX10" fmla="*/ 156717 w 857720"/>
                <a:gd name="csY10" fmla="*/ 560701 h 843459"/>
                <a:gd name="csX11" fmla="*/ 252080 w 857720"/>
                <a:gd name="csY11" fmla="*/ 393320 h 843459"/>
                <a:gd name="csX12" fmla="*/ 635634 w 857720"/>
                <a:gd name="csY12" fmla="*/ 179355 h 843459"/>
                <a:gd name="csX13" fmla="*/ 673001 w 857720"/>
                <a:gd name="csY13" fmla="*/ 167483 h 843459"/>
                <a:gd name="csX14" fmla="*/ 703594 w 857720"/>
                <a:gd name="csY14" fmla="*/ 174887 h 843459"/>
                <a:gd name="csX15" fmla="*/ 732054 w 857720"/>
                <a:gd name="csY15" fmla="*/ 239751 h 843459"/>
                <a:gd name="csX16" fmla="*/ 732874 w 857720"/>
                <a:gd name="csY16" fmla="*/ 416596 h 843459"/>
                <a:gd name="csX17" fmla="*/ 725988 w 857720"/>
                <a:gd name="csY17" fmla="*/ 429489 h 843459"/>
                <a:gd name="csX18" fmla="*/ 726952 w 857720"/>
                <a:gd name="csY18" fmla="*/ 443700 h 843459"/>
                <a:gd name="csX19" fmla="*/ 806902 w 857720"/>
                <a:gd name="csY19" fmla="*/ 439844 h 843459"/>
                <a:gd name="csX20" fmla="*/ 855870 w 857720"/>
                <a:gd name="csY20" fmla="*/ 376528 h 843459"/>
                <a:gd name="csX21" fmla="*/ 850096 w 857720"/>
                <a:gd name="csY21" fmla="*/ 371879 h 843459"/>
                <a:gd name="csX22" fmla="*/ 849761 w 857720"/>
                <a:gd name="csY22" fmla="*/ 309655 h 843459"/>
                <a:gd name="csX23" fmla="*/ 848704 w 857720"/>
                <a:gd name="csY23" fmla="*/ 147059 h 843459"/>
                <a:gd name="csX24" fmla="*/ 676582 w 857720"/>
                <a:gd name="csY24" fmla="*/ 592 h 843459"/>
                <a:gd name="csX0" fmla="*/ 676582 w 857720"/>
                <a:gd name="csY0" fmla="*/ 592 h 843459"/>
                <a:gd name="csX1" fmla="*/ 603208 w 857720"/>
                <a:gd name="csY1" fmla="*/ 20814 h 843459"/>
                <a:gd name="csX2" fmla="*/ 148198 w 857720"/>
                <a:gd name="csY2" fmla="*/ 271175 h 843459"/>
                <a:gd name="csX3" fmla="*/ 9019 w 857720"/>
                <a:gd name="csY3" fmla="*/ 515463 h 843459"/>
                <a:gd name="csX4" fmla="*/ 10324 w 857720"/>
                <a:gd name="csY4" fmla="*/ 796833 h 843459"/>
                <a:gd name="csX5" fmla="*/ 1277 w 857720"/>
                <a:gd name="csY5" fmla="*/ 812898 h 843459"/>
                <a:gd name="csX6" fmla="*/ 2141 w 857720"/>
                <a:gd name="csY6" fmla="*/ 830288 h 843459"/>
                <a:gd name="csX7" fmla="*/ 102962 w 857720"/>
                <a:gd name="csY7" fmla="*/ 823589 h 843459"/>
                <a:gd name="csX8" fmla="*/ 166218 w 857720"/>
                <a:gd name="csY8" fmla="*/ 744796 h 843459"/>
                <a:gd name="csX9" fmla="*/ 157539 w 857720"/>
                <a:gd name="csY9" fmla="*/ 738064 h 843459"/>
                <a:gd name="csX10" fmla="*/ 156717 w 857720"/>
                <a:gd name="csY10" fmla="*/ 560701 h 843459"/>
                <a:gd name="csX11" fmla="*/ 252080 w 857720"/>
                <a:gd name="csY11" fmla="*/ 393320 h 843459"/>
                <a:gd name="csX12" fmla="*/ 635634 w 857720"/>
                <a:gd name="csY12" fmla="*/ 179355 h 843459"/>
                <a:gd name="csX13" fmla="*/ 673001 w 857720"/>
                <a:gd name="csY13" fmla="*/ 167483 h 843459"/>
                <a:gd name="csX14" fmla="*/ 703594 w 857720"/>
                <a:gd name="csY14" fmla="*/ 174887 h 843459"/>
                <a:gd name="csX15" fmla="*/ 732054 w 857720"/>
                <a:gd name="csY15" fmla="*/ 239751 h 843459"/>
                <a:gd name="csX16" fmla="*/ 732874 w 857720"/>
                <a:gd name="csY16" fmla="*/ 416596 h 843459"/>
                <a:gd name="csX17" fmla="*/ 725988 w 857720"/>
                <a:gd name="csY17" fmla="*/ 429489 h 843459"/>
                <a:gd name="csX18" fmla="*/ 726952 w 857720"/>
                <a:gd name="csY18" fmla="*/ 443700 h 843459"/>
                <a:gd name="csX19" fmla="*/ 806902 w 857720"/>
                <a:gd name="csY19" fmla="*/ 461275 h 843459"/>
                <a:gd name="csX20" fmla="*/ 855870 w 857720"/>
                <a:gd name="csY20" fmla="*/ 376528 h 843459"/>
                <a:gd name="csX21" fmla="*/ 850096 w 857720"/>
                <a:gd name="csY21" fmla="*/ 371879 h 843459"/>
                <a:gd name="csX22" fmla="*/ 849761 w 857720"/>
                <a:gd name="csY22" fmla="*/ 309655 h 843459"/>
                <a:gd name="csX23" fmla="*/ 848704 w 857720"/>
                <a:gd name="csY23" fmla="*/ 147059 h 843459"/>
                <a:gd name="csX24" fmla="*/ 676582 w 857720"/>
                <a:gd name="csY24" fmla="*/ 592 h 843459"/>
                <a:gd name="csX0" fmla="*/ 682668 w 863806"/>
                <a:gd name="csY0" fmla="*/ 592 h 851405"/>
                <a:gd name="csX1" fmla="*/ 609294 w 863806"/>
                <a:gd name="csY1" fmla="*/ 20814 h 851405"/>
                <a:gd name="csX2" fmla="*/ 154284 w 863806"/>
                <a:gd name="csY2" fmla="*/ 271175 h 851405"/>
                <a:gd name="csX3" fmla="*/ 15105 w 863806"/>
                <a:gd name="csY3" fmla="*/ 515463 h 851405"/>
                <a:gd name="csX4" fmla="*/ 16410 w 863806"/>
                <a:gd name="csY4" fmla="*/ 796833 h 851405"/>
                <a:gd name="csX5" fmla="*/ 7363 w 863806"/>
                <a:gd name="csY5" fmla="*/ 812898 h 851405"/>
                <a:gd name="csX6" fmla="*/ 8227 w 863806"/>
                <a:gd name="csY6" fmla="*/ 830288 h 851405"/>
                <a:gd name="csX7" fmla="*/ 109048 w 863806"/>
                <a:gd name="csY7" fmla="*/ 842639 h 851405"/>
                <a:gd name="csX8" fmla="*/ 172304 w 863806"/>
                <a:gd name="csY8" fmla="*/ 744796 h 851405"/>
                <a:gd name="csX9" fmla="*/ 163625 w 863806"/>
                <a:gd name="csY9" fmla="*/ 738064 h 851405"/>
                <a:gd name="csX10" fmla="*/ 162803 w 863806"/>
                <a:gd name="csY10" fmla="*/ 560701 h 851405"/>
                <a:gd name="csX11" fmla="*/ 258166 w 863806"/>
                <a:gd name="csY11" fmla="*/ 393320 h 851405"/>
                <a:gd name="csX12" fmla="*/ 641720 w 863806"/>
                <a:gd name="csY12" fmla="*/ 179355 h 851405"/>
                <a:gd name="csX13" fmla="*/ 679087 w 863806"/>
                <a:gd name="csY13" fmla="*/ 167483 h 851405"/>
                <a:gd name="csX14" fmla="*/ 709680 w 863806"/>
                <a:gd name="csY14" fmla="*/ 174887 h 851405"/>
                <a:gd name="csX15" fmla="*/ 738140 w 863806"/>
                <a:gd name="csY15" fmla="*/ 239751 h 851405"/>
                <a:gd name="csX16" fmla="*/ 738960 w 863806"/>
                <a:gd name="csY16" fmla="*/ 416596 h 851405"/>
                <a:gd name="csX17" fmla="*/ 732074 w 863806"/>
                <a:gd name="csY17" fmla="*/ 429489 h 851405"/>
                <a:gd name="csX18" fmla="*/ 733038 w 863806"/>
                <a:gd name="csY18" fmla="*/ 443700 h 851405"/>
                <a:gd name="csX19" fmla="*/ 812988 w 863806"/>
                <a:gd name="csY19" fmla="*/ 461275 h 851405"/>
                <a:gd name="csX20" fmla="*/ 861956 w 863806"/>
                <a:gd name="csY20" fmla="*/ 376528 h 851405"/>
                <a:gd name="csX21" fmla="*/ 856182 w 863806"/>
                <a:gd name="csY21" fmla="*/ 371879 h 851405"/>
                <a:gd name="csX22" fmla="*/ 855847 w 863806"/>
                <a:gd name="csY22" fmla="*/ 309655 h 851405"/>
                <a:gd name="csX23" fmla="*/ 854790 w 863806"/>
                <a:gd name="csY23" fmla="*/ 147059 h 851405"/>
                <a:gd name="csX24" fmla="*/ 682668 w 863806"/>
                <a:gd name="csY24" fmla="*/ 592 h 851405"/>
                <a:gd name="csX0" fmla="*/ 682668 w 863806"/>
                <a:gd name="csY0" fmla="*/ 592 h 854507"/>
                <a:gd name="csX1" fmla="*/ 609294 w 863806"/>
                <a:gd name="csY1" fmla="*/ 20814 h 854507"/>
                <a:gd name="csX2" fmla="*/ 154284 w 863806"/>
                <a:gd name="csY2" fmla="*/ 271175 h 854507"/>
                <a:gd name="csX3" fmla="*/ 15105 w 863806"/>
                <a:gd name="csY3" fmla="*/ 515463 h 854507"/>
                <a:gd name="csX4" fmla="*/ 16410 w 863806"/>
                <a:gd name="csY4" fmla="*/ 796833 h 854507"/>
                <a:gd name="csX5" fmla="*/ 7363 w 863806"/>
                <a:gd name="csY5" fmla="*/ 812898 h 854507"/>
                <a:gd name="csX6" fmla="*/ 8227 w 863806"/>
                <a:gd name="csY6" fmla="*/ 830288 h 854507"/>
                <a:gd name="csX7" fmla="*/ 109048 w 863806"/>
                <a:gd name="csY7" fmla="*/ 842639 h 854507"/>
                <a:gd name="csX8" fmla="*/ 172304 w 863806"/>
                <a:gd name="csY8" fmla="*/ 744796 h 854507"/>
                <a:gd name="csX9" fmla="*/ 163625 w 863806"/>
                <a:gd name="csY9" fmla="*/ 738064 h 854507"/>
                <a:gd name="csX10" fmla="*/ 162803 w 863806"/>
                <a:gd name="csY10" fmla="*/ 560701 h 854507"/>
                <a:gd name="csX11" fmla="*/ 258166 w 863806"/>
                <a:gd name="csY11" fmla="*/ 393320 h 854507"/>
                <a:gd name="csX12" fmla="*/ 641720 w 863806"/>
                <a:gd name="csY12" fmla="*/ 179355 h 854507"/>
                <a:gd name="csX13" fmla="*/ 679087 w 863806"/>
                <a:gd name="csY13" fmla="*/ 167483 h 854507"/>
                <a:gd name="csX14" fmla="*/ 709680 w 863806"/>
                <a:gd name="csY14" fmla="*/ 174887 h 854507"/>
                <a:gd name="csX15" fmla="*/ 738140 w 863806"/>
                <a:gd name="csY15" fmla="*/ 239751 h 854507"/>
                <a:gd name="csX16" fmla="*/ 738960 w 863806"/>
                <a:gd name="csY16" fmla="*/ 416596 h 854507"/>
                <a:gd name="csX17" fmla="*/ 732074 w 863806"/>
                <a:gd name="csY17" fmla="*/ 429489 h 854507"/>
                <a:gd name="csX18" fmla="*/ 733038 w 863806"/>
                <a:gd name="csY18" fmla="*/ 443700 h 854507"/>
                <a:gd name="csX19" fmla="*/ 812988 w 863806"/>
                <a:gd name="csY19" fmla="*/ 461275 h 854507"/>
                <a:gd name="csX20" fmla="*/ 861956 w 863806"/>
                <a:gd name="csY20" fmla="*/ 376528 h 854507"/>
                <a:gd name="csX21" fmla="*/ 856182 w 863806"/>
                <a:gd name="csY21" fmla="*/ 371879 h 854507"/>
                <a:gd name="csX22" fmla="*/ 855847 w 863806"/>
                <a:gd name="csY22" fmla="*/ 309655 h 854507"/>
                <a:gd name="csX23" fmla="*/ 854790 w 863806"/>
                <a:gd name="csY23" fmla="*/ 147059 h 854507"/>
                <a:gd name="csX24" fmla="*/ 682668 w 863806"/>
                <a:gd name="csY24" fmla="*/ 592 h 854507"/>
                <a:gd name="csX0" fmla="*/ 682668 w 864974"/>
                <a:gd name="csY0" fmla="*/ 592 h 854507"/>
                <a:gd name="csX1" fmla="*/ 609294 w 864974"/>
                <a:gd name="csY1" fmla="*/ 20814 h 854507"/>
                <a:gd name="csX2" fmla="*/ 154284 w 864974"/>
                <a:gd name="csY2" fmla="*/ 271175 h 854507"/>
                <a:gd name="csX3" fmla="*/ 15105 w 864974"/>
                <a:gd name="csY3" fmla="*/ 515463 h 854507"/>
                <a:gd name="csX4" fmla="*/ 16410 w 864974"/>
                <a:gd name="csY4" fmla="*/ 796833 h 854507"/>
                <a:gd name="csX5" fmla="*/ 7363 w 864974"/>
                <a:gd name="csY5" fmla="*/ 812898 h 854507"/>
                <a:gd name="csX6" fmla="*/ 8227 w 864974"/>
                <a:gd name="csY6" fmla="*/ 830288 h 854507"/>
                <a:gd name="csX7" fmla="*/ 109048 w 864974"/>
                <a:gd name="csY7" fmla="*/ 842639 h 854507"/>
                <a:gd name="csX8" fmla="*/ 172304 w 864974"/>
                <a:gd name="csY8" fmla="*/ 744796 h 854507"/>
                <a:gd name="csX9" fmla="*/ 163625 w 864974"/>
                <a:gd name="csY9" fmla="*/ 738064 h 854507"/>
                <a:gd name="csX10" fmla="*/ 162803 w 864974"/>
                <a:gd name="csY10" fmla="*/ 560701 h 854507"/>
                <a:gd name="csX11" fmla="*/ 258166 w 864974"/>
                <a:gd name="csY11" fmla="*/ 393320 h 854507"/>
                <a:gd name="csX12" fmla="*/ 641720 w 864974"/>
                <a:gd name="csY12" fmla="*/ 179355 h 854507"/>
                <a:gd name="csX13" fmla="*/ 679087 w 864974"/>
                <a:gd name="csY13" fmla="*/ 167483 h 854507"/>
                <a:gd name="csX14" fmla="*/ 709680 w 864974"/>
                <a:gd name="csY14" fmla="*/ 174887 h 854507"/>
                <a:gd name="csX15" fmla="*/ 738140 w 864974"/>
                <a:gd name="csY15" fmla="*/ 239751 h 854507"/>
                <a:gd name="csX16" fmla="*/ 738960 w 864974"/>
                <a:gd name="csY16" fmla="*/ 416596 h 854507"/>
                <a:gd name="csX17" fmla="*/ 732074 w 864974"/>
                <a:gd name="csY17" fmla="*/ 429489 h 854507"/>
                <a:gd name="csX18" fmla="*/ 733038 w 864974"/>
                <a:gd name="csY18" fmla="*/ 443700 h 854507"/>
                <a:gd name="csX19" fmla="*/ 812988 w 864974"/>
                <a:gd name="csY19" fmla="*/ 461275 h 854507"/>
                <a:gd name="csX20" fmla="*/ 861956 w 864974"/>
                <a:gd name="csY20" fmla="*/ 376528 h 854507"/>
                <a:gd name="csX21" fmla="*/ 856182 w 864974"/>
                <a:gd name="csY21" fmla="*/ 371879 h 854507"/>
                <a:gd name="csX22" fmla="*/ 855847 w 864974"/>
                <a:gd name="csY22" fmla="*/ 309655 h 854507"/>
                <a:gd name="csX23" fmla="*/ 854790 w 864974"/>
                <a:gd name="csY23" fmla="*/ 147059 h 854507"/>
                <a:gd name="csX24" fmla="*/ 682668 w 864974"/>
                <a:gd name="csY24" fmla="*/ 592 h 854507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29828 w 862728"/>
                <a:gd name="csY17" fmla="*/ 429489 h 858576"/>
                <a:gd name="csX18" fmla="*/ 730792 w 862728"/>
                <a:gd name="csY18" fmla="*/ 443700 h 858576"/>
                <a:gd name="csX19" fmla="*/ 810742 w 862728"/>
                <a:gd name="csY19" fmla="*/ 461275 h 858576"/>
                <a:gd name="csX20" fmla="*/ 859710 w 862728"/>
                <a:gd name="csY20" fmla="*/ 376528 h 858576"/>
                <a:gd name="csX21" fmla="*/ 853936 w 862728"/>
                <a:gd name="csY21" fmla="*/ 371879 h 858576"/>
                <a:gd name="csX22" fmla="*/ 853601 w 862728"/>
                <a:gd name="csY22" fmla="*/ 309655 h 858576"/>
                <a:gd name="csX23" fmla="*/ 852544 w 862728"/>
                <a:gd name="csY23" fmla="*/ 147059 h 858576"/>
                <a:gd name="csX24" fmla="*/ 680422 w 862728"/>
                <a:gd name="csY24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29828 w 862728"/>
                <a:gd name="csY17" fmla="*/ 429489 h 858576"/>
                <a:gd name="csX18" fmla="*/ 730792 w 862728"/>
                <a:gd name="csY18" fmla="*/ 443700 h 858576"/>
                <a:gd name="csX19" fmla="*/ 810742 w 862728"/>
                <a:gd name="csY19" fmla="*/ 461275 h 858576"/>
                <a:gd name="csX20" fmla="*/ 859710 w 862728"/>
                <a:gd name="csY20" fmla="*/ 376528 h 858576"/>
                <a:gd name="csX21" fmla="*/ 853936 w 862728"/>
                <a:gd name="csY21" fmla="*/ 371879 h 858576"/>
                <a:gd name="csX22" fmla="*/ 853601 w 862728"/>
                <a:gd name="csY22" fmla="*/ 309655 h 858576"/>
                <a:gd name="csX23" fmla="*/ 852544 w 862728"/>
                <a:gd name="csY23" fmla="*/ 147059 h 858576"/>
                <a:gd name="csX24" fmla="*/ 680422 w 862728"/>
                <a:gd name="csY24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80422 w 862065"/>
                <a:gd name="csY0" fmla="*/ 592 h 858576"/>
                <a:gd name="csX1" fmla="*/ 607048 w 862065"/>
                <a:gd name="csY1" fmla="*/ 20814 h 858576"/>
                <a:gd name="csX2" fmla="*/ 152038 w 862065"/>
                <a:gd name="csY2" fmla="*/ 271175 h 858576"/>
                <a:gd name="csX3" fmla="*/ 12859 w 862065"/>
                <a:gd name="csY3" fmla="*/ 515463 h 858576"/>
                <a:gd name="csX4" fmla="*/ 14164 w 862065"/>
                <a:gd name="csY4" fmla="*/ 796833 h 858576"/>
                <a:gd name="csX5" fmla="*/ 5117 w 862065"/>
                <a:gd name="csY5" fmla="*/ 812898 h 858576"/>
                <a:gd name="csX6" fmla="*/ 5981 w 862065"/>
                <a:gd name="csY6" fmla="*/ 830288 h 858576"/>
                <a:gd name="csX7" fmla="*/ 106802 w 862065"/>
                <a:gd name="csY7" fmla="*/ 842639 h 858576"/>
                <a:gd name="csX8" fmla="*/ 170058 w 862065"/>
                <a:gd name="csY8" fmla="*/ 744796 h 858576"/>
                <a:gd name="csX9" fmla="*/ 161379 w 862065"/>
                <a:gd name="csY9" fmla="*/ 738064 h 858576"/>
                <a:gd name="csX10" fmla="*/ 160557 w 862065"/>
                <a:gd name="csY10" fmla="*/ 560701 h 858576"/>
                <a:gd name="csX11" fmla="*/ 255920 w 862065"/>
                <a:gd name="csY11" fmla="*/ 393320 h 858576"/>
                <a:gd name="csX12" fmla="*/ 639474 w 862065"/>
                <a:gd name="csY12" fmla="*/ 179355 h 858576"/>
                <a:gd name="csX13" fmla="*/ 676841 w 862065"/>
                <a:gd name="csY13" fmla="*/ 167483 h 858576"/>
                <a:gd name="csX14" fmla="*/ 707434 w 862065"/>
                <a:gd name="csY14" fmla="*/ 174887 h 858576"/>
                <a:gd name="csX15" fmla="*/ 735894 w 862065"/>
                <a:gd name="csY15" fmla="*/ 239751 h 858576"/>
                <a:gd name="csX16" fmla="*/ 736714 w 862065"/>
                <a:gd name="csY16" fmla="*/ 416596 h 858576"/>
                <a:gd name="csX17" fmla="*/ 730792 w 862065"/>
                <a:gd name="csY17" fmla="*/ 443700 h 858576"/>
                <a:gd name="csX18" fmla="*/ 810742 w 862065"/>
                <a:gd name="csY18" fmla="*/ 461275 h 858576"/>
                <a:gd name="csX19" fmla="*/ 859710 w 862065"/>
                <a:gd name="csY19" fmla="*/ 376528 h 858576"/>
                <a:gd name="csX20" fmla="*/ 853936 w 862065"/>
                <a:gd name="csY20" fmla="*/ 371879 h 858576"/>
                <a:gd name="csX21" fmla="*/ 853601 w 862065"/>
                <a:gd name="csY21" fmla="*/ 309655 h 858576"/>
                <a:gd name="csX22" fmla="*/ 852544 w 862065"/>
                <a:gd name="csY22" fmla="*/ 147059 h 858576"/>
                <a:gd name="csX23" fmla="*/ 680422 w 862065"/>
                <a:gd name="csY23" fmla="*/ 592 h 858576"/>
                <a:gd name="csX0" fmla="*/ 680422 w 862728"/>
                <a:gd name="csY0" fmla="*/ 592 h 858576"/>
                <a:gd name="csX1" fmla="*/ 607048 w 862728"/>
                <a:gd name="csY1" fmla="*/ 20814 h 858576"/>
                <a:gd name="csX2" fmla="*/ 152038 w 862728"/>
                <a:gd name="csY2" fmla="*/ 271175 h 858576"/>
                <a:gd name="csX3" fmla="*/ 12859 w 862728"/>
                <a:gd name="csY3" fmla="*/ 515463 h 858576"/>
                <a:gd name="csX4" fmla="*/ 14164 w 862728"/>
                <a:gd name="csY4" fmla="*/ 796833 h 858576"/>
                <a:gd name="csX5" fmla="*/ 5117 w 862728"/>
                <a:gd name="csY5" fmla="*/ 812898 h 858576"/>
                <a:gd name="csX6" fmla="*/ 5981 w 862728"/>
                <a:gd name="csY6" fmla="*/ 830288 h 858576"/>
                <a:gd name="csX7" fmla="*/ 106802 w 862728"/>
                <a:gd name="csY7" fmla="*/ 842639 h 858576"/>
                <a:gd name="csX8" fmla="*/ 170058 w 862728"/>
                <a:gd name="csY8" fmla="*/ 744796 h 858576"/>
                <a:gd name="csX9" fmla="*/ 161379 w 862728"/>
                <a:gd name="csY9" fmla="*/ 738064 h 858576"/>
                <a:gd name="csX10" fmla="*/ 160557 w 862728"/>
                <a:gd name="csY10" fmla="*/ 560701 h 858576"/>
                <a:gd name="csX11" fmla="*/ 255920 w 862728"/>
                <a:gd name="csY11" fmla="*/ 393320 h 858576"/>
                <a:gd name="csX12" fmla="*/ 639474 w 862728"/>
                <a:gd name="csY12" fmla="*/ 179355 h 858576"/>
                <a:gd name="csX13" fmla="*/ 676841 w 862728"/>
                <a:gd name="csY13" fmla="*/ 167483 h 858576"/>
                <a:gd name="csX14" fmla="*/ 707434 w 862728"/>
                <a:gd name="csY14" fmla="*/ 174887 h 858576"/>
                <a:gd name="csX15" fmla="*/ 735894 w 862728"/>
                <a:gd name="csY15" fmla="*/ 239751 h 858576"/>
                <a:gd name="csX16" fmla="*/ 736714 w 862728"/>
                <a:gd name="csY16" fmla="*/ 416596 h 858576"/>
                <a:gd name="csX17" fmla="*/ 730792 w 862728"/>
                <a:gd name="csY17" fmla="*/ 443700 h 858576"/>
                <a:gd name="csX18" fmla="*/ 810742 w 862728"/>
                <a:gd name="csY18" fmla="*/ 461275 h 858576"/>
                <a:gd name="csX19" fmla="*/ 859710 w 862728"/>
                <a:gd name="csY19" fmla="*/ 376528 h 858576"/>
                <a:gd name="csX20" fmla="*/ 853936 w 862728"/>
                <a:gd name="csY20" fmla="*/ 371879 h 858576"/>
                <a:gd name="csX21" fmla="*/ 853601 w 862728"/>
                <a:gd name="csY21" fmla="*/ 309655 h 858576"/>
                <a:gd name="csX22" fmla="*/ 852544 w 862728"/>
                <a:gd name="csY22" fmla="*/ 147059 h 858576"/>
                <a:gd name="csX23" fmla="*/ 680422 w 862728"/>
                <a:gd name="csY23" fmla="*/ 592 h 858576"/>
                <a:gd name="csX0" fmla="*/ 674441 w 856747"/>
                <a:gd name="csY0" fmla="*/ 592 h 858576"/>
                <a:gd name="csX1" fmla="*/ 601067 w 856747"/>
                <a:gd name="csY1" fmla="*/ 20814 h 858576"/>
                <a:gd name="csX2" fmla="*/ 146057 w 856747"/>
                <a:gd name="csY2" fmla="*/ 271175 h 858576"/>
                <a:gd name="csX3" fmla="*/ 6878 w 856747"/>
                <a:gd name="csY3" fmla="*/ 515463 h 858576"/>
                <a:gd name="csX4" fmla="*/ 8183 w 856747"/>
                <a:gd name="csY4" fmla="*/ 796833 h 858576"/>
                <a:gd name="csX5" fmla="*/ 0 w 856747"/>
                <a:gd name="csY5" fmla="*/ 830288 h 858576"/>
                <a:gd name="csX6" fmla="*/ 100821 w 856747"/>
                <a:gd name="csY6" fmla="*/ 842639 h 858576"/>
                <a:gd name="csX7" fmla="*/ 164077 w 856747"/>
                <a:gd name="csY7" fmla="*/ 744796 h 858576"/>
                <a:gd name="csX8" fmla="*/ 155398 w 856747"/>
                <a:gd name="csY8" fmla="*/ 738064 h 858576"/>
                <a:gd name="csX9" fmla="*/ 154576 w 856747"/>
                <a:gd name="csY9" fmla="*/ 560701 h 858576"/>
                <a:gd name="csX10" fmla="*/ 249939 w 856747"/>
                <a:gd name="csY10" fmla="*/ 393320 h 858576"/>
                <a:gd name="csX11" fmla="*/ 633493 w 856747"/>
                <a:gd name="csY11" fmla="*/ 179355 h 858576"/>
                <a:gd name="csX12" fmla="*/ 670860 w 856747"/>
                <a:gd name="csY12" fmla="*/ 167483 h 858576"/>
                <a:gd name="csX13" fmla="*/ 701453 w 856747"/>
                <a:gd name="csY13" fmla="*/ 174887 h 858576"/>
                <a:gd name="csX14" fmla="*/ 729913 w 856747"/>
                <a:gd name="csY14" fmla="*/ 239751 h 858576"/>
                <a:gd name="csX15" fmla="*/ 730733 w 856747"/>
                <a:gd name="csY15" fmla="*/ 416596 h 858576"/>
                <a:gd name="csX16" fmla="*/ 724811 w 856747"/>
                <a:gd name="csY16" fmla="*/ 443700 h 858576"/>
                <a:gd name="csX17" fmla="*/ 804761 w 856747"/>
                <a:gd name="csY17" fmla="*/ 461275 h 858576"/>
                <a:gd name="csX18" fmla="*/ 853729 w 856747"/>
                <a:gd name="csY18" fmla="*/ 376528 h 858576"/>
                <a:gd name="csX19" fmla="*/ 847955 w 856747"/>
                <a:gd name="csY19" fmla="*/ 371879 h 858576"/>
                <a:gd name="csX20" fmla="*/ 847620 w 856747"/>
                <a:gd name="csY20" fmla="*/ 309655 h 858576"/>
                <a:gd name="csX21" fmla="*/ 846563 w 856747"/>
                <a:gd name="csY21" fmla="*/ 147059 h 858576"/>
                <a:gd name="csX22" fmla="*/ 674441 w 856747"/>
                <a:gd name="csY22" fmla="*/ 592 h 858576"/>
                <a:gd name="csX0" fmla="*/ 674441 w 856747"/>
                <a:gd name="csY0" fmla="*/ 592 h 858576"/>
                <a:gd name="csX1" fmla="*/ 601067 w 856747"/>
                <a:gd name="csY1" fmla="*/ 20814 h 858576"/>
                <a:gd name="csX2" fmla="*/ 146057 w 856747"/>
                <a:gd name="csY2" fmla="*/ 271175 h 858576"/>
                <a:gd name="csX3" fmla="*/ 6878 w 856747"/>
                <a:gd name="csY3" fmla="*/ 515463 h 858576"/>
                <a:gd name="csX4" fmla="*/ 8183 w 856747"/>
                <a:gd name="csY4" fmla="*/ 796833 h 858576"/>
                <a:gd name="csX5" fmla="*/ 0 w 856747"/>
                <a:gd name="csY5" fmla="*/ 830288 h 858576"/>
                <a:gd name="csX6" fmla="*/ 100821 w 856747"/>
                <a:gd name="csY6" fmla="*/ 842639 h 858576"/>
                <a:gd name="csX7" fmla="*/ 164077 w 856747"/>
                <a:gd name="csY7" fmla="*/ 744796 h 858576"/>
                <a:gd name="csX8" fmla="*/ 155398 w 856747"/>
                <a:gd name="csY8" fmla="*/ 738064 h 858576"/>
                <a:gd name="csX9" fmla="*/ 154576 w 856747"/>
                <a:gd name="csY9" fmla="*/ 560701 h 858576"/>
                <a:gd name="csX10" fmla="*/ 249939 w 856747"/>
                <a:gd name="csY10" fmla="*/ 393320 h 858576"/>
                <a:gd name="csX11" fmla="*/ 633493 w 856747"/>
                <a:gd name="csY11" fmla="*/ 179355 h 858576"/>
                <a:gd name="csX12" fmla="*/ 670860 w 856747"/>
                <a:gd name="csY12" fmla="*/ 167483 h 858576"/>
                <a:gd name="csX13" fmla="*/ 701453 w 856747"/>
                <a:gd name="csY13" fmla="*/ 174887 h 858576"/>
                <a:gd name="csX14" fmla="*/ 729913 w 856747"/>
                <a:gd name="csY14" fmla="*/ 239751 h 858576"/>
                <a:gd name="csX15" fmla="*/ 730733 w 856747"/>
                <a:gd name="csY15" fmla="*/ 416596 h 858576"/>
                <a:gd name="csX16" fmla="*/ 724811 w 856747"/>
                <a:gd name="csY16" fmla="*/ 443700 h 858576"/>
                <a:gd name="csX17" fmla="*/ 804761 w 856747"/>
                <a:gd name="csY17" fmla="*/ 461275 h 858576"/>
                <a:gd name="csX18" fmla="*/ 853729 w 856747"/>
                <a:gd name="csY18" fmla="*/ 376528 h 858576"/>
                <a:gd name="csX19" fmla="*/ 847955 w 856747"/>
                <a:gd name="csY19" fmla="*/ 371879 h 858576"/>
                <a:gd name="csX20" fmla="*/ 847620 w 856747"/>
                <a:gd name="csY20" fmla="*/ 309655 h 858576"/>
                <a:gd name="csX21" fmla="*/ 846563 w 856747"/>
                <a:gd name="csY21" fmla="*/ 147059 h 858576"/>
                <a:gd name="csX22" fmla="*/ 674441 w 856747"/>
                <a:gd name="csY22" fmla="*/ 592 h 858576"/>
                <a:gd name="csX0" fmla="*/ 675949 w 858255"/>
                <a:gd name="csY0" fmla="*/ 592 h 856058"/>
                <a:gd name="csX1" fmla="*/ 602575 w 858255"/>
                <a:gd name="csY1" fmla="*/ 20814 h 856058"/>
                <a:gd name="csX2" fmla="*/ 147565 w 858255"/>
                <a:gd name="csY2" fmla="*/ 271175 h 856058"/>
                <a:gd name="csX3" fmla="*/ 8386 w 858255"/>
                <a:gd name="csY3" fmla="*/ 515463 h 856058"/>
                <a:gd name="csX4" fmla="*/ 9691 w 858255"/>
                <a:gd name="csY4" fmla="*/ 796833 h 856058"/>
                <a:gd name="csX5" fmla="*/ 1508 w 858255"/>
                <a:gd name="csY5" fmla="*/ 830288 h 856058"/>
                <a:gd name="csX6" fmla="*/ 102329 w 858255"/>
                <a:gd name="csY6" fmla="*/ 842639 h 856058"/>
                <a:gd name="csX7" fmla="*/ 165585 w 858255"/>
                <a:gd name="csY7" fmla="*/ 744796 h 856058"/>
                <a:gd name="csX8" fmla="*/ 156906 w 858255"/>
                <a:gd name="csY8" fmla="*/ 738064 h 856058"/>
                <a:gd name="csX9" fmla="*/ 156084 w 858255"/>
                <a:gd name="csY9" fmla="*/ 560701 h 856058"/>
                <a:gd name="csX10" fmla="*/ 251447 w 858255"/>
                <a:gd name="csY10" fmla="*/ 393320 h 856058"/>
                <a:gd name="csX11" fmla="*/ 635001 w 858255"/>
                <a:gd name="csY11" fmla="*/ 179355 h 856058"/>
                <a:gd name="csX12" fmla="*/ 672368 w 858255"/>
                <a:gd name="csY12" fmla="*/ 167483 h 856058"/>
                <a:gd name="csX13" fmla="*/ 702961 w 858255"/>
                <a:gd name="csY13" fmla="*/ 174887 h 856058"/>
                <a:gd name="csX14" fmla="*/ 731421 w 858255"/>
                <a:gd name="csY14" fmla="*/ 239751 h 856058"/>
                <a:gd name="csX15" fmla="*/ 732241 w 858255"/>
                <a:gd name="csY15" fmla="*/ 416596 h 856058"/>
                <a:gd name="csX16" fmla="*/ 726319 w 858255"/>
                <a:gd name="csY16" fmla="*/ 443700 h 856058"/>
                <a:gd name="csX17" fmla="*/ 806269 w 858255"/>
                <a:gd name="csY17" fmla="*/ 461275 h 856058"/>
                <a:gd name="csX18" fmla="*/ 855237 w 858255"/>
                <a:gd name="csY18" fmla="*/ 376528 h 856058"/>
                <a:gd name="csX19" fmla="*/ 849463 w 858255"/>
                <a:gd name="csY19" fmla="*/ 371879 h 856058"/>
                <a:gd name="csX20" fmla="*/ 849128 w 858255"/>
                <a:gd name="csY20" fmla="*/ 309655 h 856058"/>
                <a:gd name="csX21" fmla="*/ 848071 w 858255"/>
                <a:gd name="csY21" fmla="*/ 147059 h 856058"/>
                <a:gd name="csX22" fmla="*/ 675949 w 858255"/>
                <a:gd name="csY22" fmla="*/ 592 h 85605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858255" h="856058">
                  <a:moveTo>
                    <a:pt x="675949" y="592"/>
                  </a:moveTo>
                  <a:cubicBezTo>
                    <a:pt x="649121" y="2606"/>
                    <a:pt x="623428" y="9690"/>
                    <a:pt x="602575" y="20814"/>
                  </a:cubicBezTo>
                  <a:cubicBezTo>
                    <a:pt x="519162" y="65314"/>
                    <a:pt x="299235" y="187721"/>
                    <a:pt x="147565" y="271175"/>
                  </a:cubicBezTo>
                  <a:cubicBezTo>
                    <a:pt x="70273" y="314292"/>
                    <a:pt x="7960" y="423665"/>
                    <a:pt x="8386" y="515463"/>
                  </a:cubicBezTo>
                  <a:lnTo>
                    <a:pt x="9691" y="796833"/>
                  </a:lnTo>
                  <a:cubicBezTo>
                    <a:pt x="199" y="810014"/>
                    <a:pt x="-1851" y="817107"/>
                    <a:pt x="1508" y="830288"/>
                  </a:cubicBezTo>
                  <a:cubicBezTo>
                    <a:pt x="4867" y="843469"/>
                    <a:pt x="35589" y="873390"/>
                    <a:pt x="102329" y="842639"/>
                  </a:cubicBezTo>
                  <a:cubicBezTo>
                    <a:pt x="169069" y="811888"/>
                    <a:pt x="175958" y="764705"/>
                    <a:pt x="165585" y="744796"/>
                  </a:cubicBezTo>
                  <a:lnTo>
                    <a:pt x="156906" y="738064"/>
                  </a:lnTo>
                  <a:lnTo>
                    <a:pt x="156084" y="560701"/>
                  </a:lnTo>
                  <a:cubicBezTo>
                    <a:pt x="155792" y="497802"/>
                    <a:pt x="198488" y="422862"/>
                    <a:pt x="251447" y="393320"/>
                  </a:cubicBezTo>
                  <a:lnTo>
                    <a:pt x="635001" y="179355"/>
                  </a:lnTo>
                  <a:cubicBezTo>
                    <a:pt x="648241" y="171969"/>
                    <a:pt x="660869" y="168119"/>
                    <a:pt x="672368" y="167483"/>
                  </a:cubicBezTo>
                  <a:cubicBezTo>
                    <a:pt x="683867" y="166846"/>
                    <a:pt x="694237" y="169422"/>
                    <a:pt x="702961" y="174887"/>
                  </a:cubicBezTo>
                  <a:cubicBezTo>
                    <a:pt x="720410" y="185817"/>
                    <a:pt x="731275" y="208301"/>
                    <a:pt x="731421" y="239751"/>
                  </a:cubicBezTo>
                  <a:cubicBezTo>
                    <a:pt x="731694" y="298699"/>
                    <a:pt x="731968" y="357648"/>
                    <a:pt x="732241" y="416596"/>
                  </a:cubicBezTo>
                  <a:cubicBezTo>
                    <a:pt x="723503" y="425631"/>
                    <a:pt x="720853" y="437371"/>
                    <a:pt x="726319" y="443700"/>
                  </a:cubicBezTo>
                  <a:cubicBezTo>
                    <a:pt x="731785" y="450029"/>
                    <a:pt x="756382" y="478499"/>
                    <a:pt x="806269" y="461275"/>
                  </a:cubicBezTo>
                  <a:cubicBezTo>
                    <a:pt x="856156" y="444051"/>
                    <a:pt x="863792" y="392947"/>
                    <a:pt x="855237" y="376528"/>
                  </a:cubicBezTo>
                  <a:lnTo>
                    <a:pt x="849463" y="371879"/>
                  </a:lnTo>
                  <a:cubicBezTo>
                    <a:pt x="849351" y="351138"/>
                    <a:pt x="849240" y="330396"/>
                    <a:pt x="849128" y="309655"/>
                  </a:cubicBezTo>
                  <a:cubicBezTo>
                    <a:pt x="848740" y="240969"/>
                    <a:pt x="848382" y="184704"/>
                    <a:pt x="848071" y="147059"/>
                  </a:cubicBezTo>
                  <a:cubicBezTo>
                    <a:pt x="847137" y="34128"/>
                    <a:pt x="756432" y="-5451"/>
                    <a:pt x="675949" y="5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268A59B-80BB-2698-9B04-2FD86E9B4569}"/>
                </a:ext>
              </a:extLst>
            </p:cNvPr>
            <p:cNvSpPr/>
            <p:nvPr/>
          </p:nvSpPr>
          <p:spPr>
            <a:xfrm>
              <a:off x="457639" y="4858033"/>
              <a:ext cx="1793360" cy="3082875"/>
            </a:xfrm>
            <a:custGeom>
              <a:avLst/>
              <a:gdLst>
                <a:gd name="csX0" fmla="*/ 530028 w 1793360"/>
                <a:gd name="csY0" fmla="*/ 222 h 3082875"/>
                <a:gd name="csX1" fmla="*/ 621462 w 1793360"/>
                <a:gd name="csY1" fmla="*/ 27927 h 3082875"/>
                <a:gd name="csX2" fmla="*/ 1560006 w 1793360"/>
                <a:gd name="csY2" fmla="*/ 527252 h 3082875"/>
                <a:gd name="csX3" fmla="*/ 1793356 w 1793360"/>
                <a:gd name="csY3" fmla="*/ 917869 h 3082875"/>
                <a:gd name="csX4" fmla="*/ 1785202 w 1793360"/>
                <a:gd name="csY4" fmla="*/ 2594690 h 3082875"/>
                <a:gd name="csX5" fmla="*/ 1744406 w 1793360"/>
                <a:gd name="csY5" fmla="*/ 2721969 h 3082875"/>
                <a:gd name="csX6" fmla="*/ 1731656 w 1793360"/>
                <a:gd name="csY6" fmla="*/ 2732619 h 3082875"/>
                <a:gd name="csX7" fmla="*/ 1734231 w 1793360"/>
                <a:gd name="csY7" fmla="*/ 2735678 h 3082875"/>
                <a:gd name="csX8" fmla="*/ 1356418 w 1793360"/>
                <a:gd name="csY8" fmla="*/ 3053676 h 3082875"/>
                <a:gd name="csX9" fmla="*/ 1354675 w 1793360"/>
                <a:gd name="csY9" fmla="*/ 3051607 h 3082875"/>
                <a:gd name="csX10" fmla="*/ 1338190 w 1793360"/>
                <a:gd name="csY10" fmla="*/ 3065376 h 3082875"/>
                <a:gd name="csX11" fmla="*/ 1171894 w 1793360"/>
                <a:gd name="csY11" fmla="*/ 3054950 h 3082875"/>
                <a:gd name="csX12" fmla="*/ 233353 w 1793360"/>
                <a:gd name="csY12" fmla="*/ 2555623 h 3082875"/>
                <a:gd name="csX13" fmla="*/ 3 w 1793360"/>
                <a:gd name="csY13" fmla="*/ 2165006 h 3082875"/>
                <a:gd name="csX14" fmla="*/ 8155 w 1793360"/>
                <a:gd name="csY14" fmla="*/ 488185 h 3082875"/>
                <a:gd name="csX15" fmla="*/ 48952 w 1793360"/>
                <a:gd name="csY15" fmla="*/ 360906 h 3082875"/>
                <a:gd name="csX16" fmla="*/ 64339 w 1793360"/>
                <a:gd name="csY16" fmla="*/ 348054 h 3082875"/>
                <a:gd name="csX17" fmla="*/ 62952 w 1793360"/>
                <a:gd name="csY17" fmla="*/ 346405 h 3082875"/>
                <a:gd name="csX18" fmla="*/ 440765 w 1793360"/>
                <a:gd name="csY18" fmla="*/ 28408 h 3082875"/>
                <a:gd name="csX19" fmla="*/ 441320 w 1793360"/>
                <a:gd name="csY19" fmla="*/ 29067 h 3082875"/>
                <a:gd name="csX20" fmla="*/ 455167 w 1793360"/>
                <a:gd name="csY20" fmla="*/ 17501 h 3082875"/>
                <a:gd name="csX21" fmla="*/ 530028 w 1793360"/>
                <a:gd name="csY21" fmla="*/ 222 h 30828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1793360" h="3082875">
                  <a:moveTo>
                    <a:pt x="530028" y="222"/>
                  </a:moveTo>
                  <a:cubicBezTo>
                    <a:pt x="558165" y="1707"/>
                    <a:pt x="589065" y="10690"/>
                    <a:pt x="621462" y="27927"/>
                  </a:cubicBezTo>
                  <a:lnTo>
                    <a:pt x="1560006" y="527252"/>
                  </a:lnTo>
                  <a:cubicBezTo>
                    <a:pt x="1689595" y="596197"/>
                    <a:pt x="1794068" y="771083"/>
                    <a:pt x="1793356" y="917869"/>
                  </a:cubicBezTo>
                  <a:lnTo>
                    <a:pt x="1785202" y="2594690"/>
                  </a:lnTo>
                  <a:cubicBezTo>
                    <a:pt x="1784935" y="2649735"/>
                    <a:pt x="1769913" y="2693012"/>
                    <a:pt x="1744406" y="2721969"/>
                  </a:cubicBezTo>
                  <a:lnTo>
                    <a:pt x="1731656" y="2732619"/>
                  </a:lnTo>
                  <a:lnTo>
                    <a:pt x="1734231" y="2735678"/>
                  </a:lnTo>
                  <a:lnTo>
                    <a:pt x="1356418" y="3053676"/>
                  </a:lnTo>
                  <a:lnTo>
                    <a:pt x="1354675" y="3051607"/>
                  </a:lnTo>
                  <a:lnTo>
                    <a:pt x="1338190" y="3065376"/>
                  </a:lnTo>
                  <a:cubicBezTo>
                    <a:pt x="1295493" y="3090881"/>
                    <a:pt x="1236689" y="3089421"/>
                    <a:pt x="1171894" y="3054950"/>
                  </a:cubicBezTo>
                  <a:lnTo>
                    <a:pt x="233353" y="2555623"/>
                  </a:lnTo>
                  <a:cubicBezTo>
                    <a:pt x="103763" y="2486679"/>
                    <a:pt x="-711" y="2311792"/>
                    <a:pt x="3" y="2165006"/>
                  </a:cubicBezTo>
                  <a:lnTo>
                    <a:pt x="8155" y="488185"/>
                  </a:lnTo>
                  <a:cubicBezTo>
                    <a:pt x="8424" y="433141"/>
                    <a:pt x="23445" y="389864"/>
                    <a:pt x="48952" y="360906"/>
                  </a:cubicBezTo>
                  <a:lnTo>
                    <a:pt x="64339" y="348054"/>
                  </a:lnTo>
                  <a:lnTo>
                    <a:pt x="62952" y="346405"/>
                  </a:lnTo>
                  <a:lnTo>
                    <a:pt x="440765" y="28408"/>
                  </a:lnTo>
                  <a:lnTo>
                    <a:pt x="441320" y="29067"/>
                  </a:lnTo>
                  <a:lnTo>
                    <a:pt x="455167" y="17501"/>
                  </a:lnTo>
                  <a:cubicBezTo>
                    <a:pt x="476516" y="4748"/>
                    <a:pt x="501890" y="-1264"/>
                    <a:pt x="530028" y="222"/>
                  </a:cubicBezTo>
                  <a:close/>
                </a:path>
              </a:pathLst>
            </a:custGeom>
            <a:solidFill>
              <a:srgbClr val="FF99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B7B9993-7162-B953-BA13-98F2AA9B6A9F}"/>
                </a:ext>
              </a:extLst>
            </p:cNvPr>
            <p:cNvSpPr/>
            <p:nvPr/>
          </p:nvSpPr>
          <p:spPr>
            <a:xfrm flipH="1">
              <a:off x="863600" y="5291393"/>
              <a:ext cx="1010021" cy="2584300"/>
            </a:xfrm>
            <a:custGeom>
              <a:avLst/>
              <a:gdLst>
                <a:gd name="csX0" fmla="*/ 1010021 w 1010021"/>
                <a:gd name="csY0" fmla="*/ 0 h 2584300"/>
                <a:gd name="csX1" fmla="*/ 233353 w 1010021"/>
                <a:gd name="csY1" fmla="*/ 413205 h 2584300"/>
                <a:gd name="csX2" fmla="*/ 3 w 1010021"/>
                <a:gd name="csY2" fmla="*/ 803821 h 2584300"/>
                <a:gd name="csX3" fmla="*/ 8156 w 1010021"/>
                <a:gd name="csY3" fmla="*/ 2480642 h 2584300"/>
                <a:gd name="csX4" fmla="*/ 27099 w 1010021"/>
                <a:gd name="csY4" fmla="*/ 2574285 h 2584300"/>
                <a:gd name="csX5" fmla="*/ 33605 w 1010021"/>
                <a:gd name="csY5" fmla="*/ 2584300 h 2584300"/>
                <a:gd name="csX6" fmla="*/ 33627 w 1010021"/>
                <a:gd name="csY6" fmla="*/ 2516308 h 2584300"/>
                <a:gd name="csX7" fmla="*/ 50802 w 1010021"/>
                <a:gd name="csY7" fmla="*/ 854621 h 2584300"/>
                <a:gd name="csX8" fmla="*/ 284152 w 1010021"/>
                <a:gd name="csY8" fmla="*/ 464005 h 2584300"/>
                <a:gd name="csX9" fmla="*/ 1010021 w 1010021"/>
                <a:gd name="csY9" fmla="*/ 331 h 25843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010021" h="2584300">
                  <a:moveTo>
                    <a:pt x="1010021" y="0"/>
                  </a:moveTo>
                  <a:lnTo>
                    <a:pt x="233353" y="413205"/>
                  </a:lnTo>
                  <a:cubicBezTo>
                    <a:pt x="103764" y="482149"/>
                    <a:pt x="-711" y="657035"/>
                    <a:pt x="3" y="803821"/>
                  </a:cubicBezTo>
                  <a:lnTo>
                    <a:pt x="8156" y="2480642"/>
                  </a:lnTo>
                  <a:cubicBezTo>
                    <a:pt x="8335" y="2517339"/>
                    <a:pt x="15070" y="2548805"/>
                    <a:pt x="27099" y="2574285"/>
                  </a:cubicBezTo>
                  <a:lnTo>
                    <a:pt x="33605" y="2584300"/>
                  </a:lnTo>
                  <a:lnTo>
                    <a:pt x="33627" y="2516308"/>
                  </a:lnTo>
                  <a:cubicBezTo>
                    <a:pt x="36111" y="1988342"/>
                    <a:pt x="53180" y="1343694"/>
                    <a:pt x="50802" y="854621"/>
                  </a:cubicBezTo>
                  <a:cubicBezTo>
                    <a:pt x="50088" y="707835"/>
                    <a:pt x="154563" y="532949"/>
                    <a:pt x="284152" y="464005"/>
                  </a:cubicBezTo>
                  <a:lnTo>
                    <a:pt x="1010021" y="331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597354D-B11A-29AB-8AA0-57F0706150C3}"/>
                </a:ext>
              </a:extLst>
            </p:cNvPr>
            <p:cNvSpPr/>
            <p:nvPr/>
          </p:nvSpPr>
          <p:spPr>
            <a:xfrm>
              <a:off x="803891" y="4932380"/>
              <a:ext cx="1308963" cy="2776195"/>
            </a:xfrm>
            <a:custGeom>
              <a:avLst/>
              <a:gdLst>
                <a:gd name="csX0" fmla="*/ 36282 w 1308963"/>
                <a:gd name="csY0" fmla="*/ 0 h 2776195"/>
                <a:gd name="csX1" fmla="*/ 54481 w 1308963"/>
                <a:gd name="csY1" fmla="*/ 7600 h 2776195"/>
                <a:gd name="csX2" fmla="*/ 1059165 w 1308963"/>
                <a:gd name="csY2" fmla="*/ 542113 h 2776195"/>
                <a:gd name="csX3" fmla="*/ 1308960 w 1308963"/>
                <a:gd name="csY3" fmla="*/ 960258 h 2776195"/>
                <a:gd name="csX4" fmla="*/ 1300344 w 1308963"/>
                <a:gd name="csY4" fmla="*/ 2732018 h 2776195"/>
                <a:gd name="csX5" fmla="*/ 1247858 w 1308963"/>
                <a:gd name="csY5" fmla="*/ 2776195 h 2776195"/>
                <a:gd name="csX6" fmla="*/ 1256573 w 1308963"/>
                <a:gd name="csY6" fmla="*/ 984070 h 2776195"/>
                <a:gd name="csX7" fmla="*/ 1006778 w 1308963"/>
                <a:gd name="csY7" fmla="*/ 565925 h 2776195"/>
                <a:gd name="csX8" fmla="*/ 2094 w 1308963"/>
                <a:gd name="csY8" fmla="*/ 31412 h 2776195"/>
                <a:gd name="csX9" fmla="*/ 0 w 1308963"/>
                <a:gd name="csY9" fmla="*/ 30537 h 2776195"/>
                <a:gd name="csX10" fmla="*/ 36282 w 1308963"/>
                <a:gd name="csY10" fmla="*/ 0 h 27761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08963" h="2776195">
                  <a:moveTo>
                    <a:pt x="36282" y="0"/>
                  </a:moveTo>
                  <a:lnTo>
                    <a:pt x="54481" y="7600"/>
                  </a:lnTo>
                  <a:lnTo>
                    <a:pt x="1059165" y="542113"/>
                  </a:lnTo>
                  <a:cubicBezTo>
                    <a:pt x="1197887" y="615917"/>
                    <a:pt x="1309722" y="803128"/>
                    <a:pt x="1308960" y="960258"/>
                  </a:cubicBezTo>
                  <a:lnTo>
                    <a:pt x="1300344" y="2732018"/>
                  </a:lnTo>
                  <a:lnTo>
                    <a:pt x="1247858" y="2776195"/>
                  </a:lnTo>
                  <a:lnTo>
                    <a:pt x="1256573" y="984070"/>
                  </a:lnTo>
                  <a:cubicBezTo>
                    <a:pt x="1257335" y="826940"/>
                    <a:pt x="1145500" y="639729"/>
                    <a:pt x="1006778" y="565925"/>
                  </a:cubicBezTo>
                  <a:lnTo>
                    <a:pt x="2094" y="31412"/>
                  </a:lnTo>
                  <a:lnTo>
                    <a:pt x="0" y="30537"/>
                  </a:lnTo>
                  <a:lnTo>
                    <a:pt x="3628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111</Words>
  <Application>Microsoft Office PowerPoint</Application>
  <PresentationFormat>A4 210 x 297 mm</PresentationFormat>
  <Paragraphs>23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popi16_スーツケースの取り間違いが多発しています！</dc:title>
  <dc:subject>popi16_スーツケースの取り間違いが多発しています！</dc:subject>
  <dc:creator>でじけろお</dc:creator>
  <cp:revision>1</cp:revision>
  <dcterms:created xsi:type="dcterms:W3CDTF">2014-12-04T06:28:23Z</dcterms:created>
  <dcterms:modified xsi:type="dcterms:W3CDTF">2026-01-21T02:57:02Z</dcterms:modified>
  <cp:version>1</cp:version>
</cp:coreProperties>
</file>